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jpg" ContentType="image/jpg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72770" y="317818"/>
            <a:ext cx="1124401" cy="498143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3207" y="57340"/>
            <a:ext cx="3002280" cy="6765290"/>
          </a:xfrm>
          <a:custGeom>
            <a:avLst/>
            <a:gdLst/>
            <a:ahLst/>
            <a:cxnLst/>
            <a:rect l="l" t="t" r="r" b="b"/>
            <a:pathLst>
              <a:path w="3002280" h="6765290">
                <a:moveTo>
                  <a:pt x="3001746" y="2452014"/>
                </a:moveTo>
                <a:lnTo>
                  <a:pt x="0" y="4776698"/>
                </a:lnTo>
                <a:lnTo>
                  <a:pt x="0" y="6765290"/>
                </a:lnTo>
                <a:lnTo>
                  <a:pt x="3001746" y="4440644"/>
                </a:lnTo>
                <a:lnTo>
                  <a:pt x="3001746" y="2452014"/>
                </a:lnTo>
                <a:close/>
              </a:path>
              <a:path w="3002280" h="6765290">
                <a:moveTo>
                  <a:pt x="3001746" y="0"/>
                </a:moveTo>
                <a:lnTo>
                  <a:pt x="0" y="2324493"/>
                </a:lnTo>
                <a:lnTo>
                  <a:pt x="0" y="4313123"/>
                </a:lnTo>
                <a:lnTo>
                  <a:pt x="3001746" y="1988502"/>
                </a:lnTo>
                <a:lnTo>
                  <a:pt x="3001746" y="0"/>
                </a:lnTo>
                <a:close/>
              </a:path>
            </a:pathLst>
          </a:custGeom>
          <a:solidFill>
            <a:srgbClr val="2D286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9273667" y="2860547"/>
            <a:ext cx="1376045" cy="3075940"/>
          </a:xfrm>
          <a:custGeom>
            <a:avLst/>
            <a:gdLst/>
            <a:ahLst/>
            <a:cxnLst/>
            <a:rect l="l" t="t" r="r" b="b"/>
            <a:pathLst>
              <a:path w="1376045" h="3075940">
                <a:moveTo>
                  <a:pt x="1375918" y="2177669"/>
                </a:moveTo>
                <a:lnTo>
                  <a:pt x="0" y="1127760"/>
                </a:lnTo>
                <a:lnTo>
                  <a:pt x="0" y="2025904"/>
                </a:lnTo>
                <a:lnTo>
                  <a:pt x="1375918" y="3075800"/>
                </a:lnTo>
                <a:lnTo>
                  <a:pt x="1375918" y="2177669"/>
                </a:lnTo>
                <a:close/>
              </a:path>
              <a:path w="1376045" h="3075940">
                <a:moveTo>
                  <a:pt x="1375918" y="1049909"/>
                </a:moveTo>
                <a:lnTo>
                  <a:pt x="0" y="0"/>
                </a:lnTo>
                <a:lnTo>
                  <a:pt x="0" y="898144"/>
                </a:lnTo>
                <a:lnTo>
                  <a:pt x="1375918" y="1948053"/>
                </a:lnTo>
                <a:lnTo>
                  <a:pt x="1375918" y="104990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9286240" y="1339468"/>
            <a:ext cx="2905760" cy="4213225"/>
          </a:xfrm>
          <a:custGeom>
            <a:avLst/>
            <a:gdLst/>
            <a:ahLst/>
            <a:cxnLst/>
            <a:rect l="l" t="t" r="r" b="b"/>
            <a:pathLst>
              <a:path w="2905759" h="4213225">
                <a:moveTo>
                  <a:pt x="2870708" y="973963"/>
                </a:moveTo>
                <a:lnTo>
                  <a:pt x="1435354" y="0"/>
                </a:lnTo>
                <a:lnTo>
                  <a:pt x="0" y="922655"/>
                </a:lnTo>
                <a:lnTo>
                  <a:pt x="561848" y="1348867"/>
                </a:lnTo>
                <a:lnTo>
                  <a:pt x="1384173" y="820166"/>
                </a:lnTo>
                <a:lnTo>
                  <a:pt x="2278634" y="1427226"/>
                </a:lnTo>
                <a:lnTo>
                  <a:pt x="2870708" y="973963"/>
                </a:lnTo>
                <a:close/>
              </a:path>
              <a:path w="2905759" h="4213225">
                <a:moveTo>
                  <a:pt x="2905760" y="2264676"/>
                </a:moveTo>
                <a:lnTo>
                  <a:pt x="1529842" y="3314573"/>
                </a:lnTo>
                <a:lnTo>
                  <a:pt x="1529842" y="4212717"/>
                </a:lnTo>
                <a:lnTo>
                  <a:pt x="2905760" y="3162808"/>
                </a:lnTo>
                <a:lnTo>
                  <a:pt x="2905760" y="2264676"/>
                </a:lnTo>
                <a:close/>
              </a:path>
              <a:path w="2905759" h="4213225">
                <a:moveTo>
                  <a:pt x="2905760" y="1157224"/>
                </a:moveTo>
                <a:lnTo>
                  <a:pt x="1529842" y="2207133"/>
                </a:lnTo>
                <a:lnTo>
                  <a:pt x="1529842" y="3105277"/>
                </a:lnTo>
                <a:lnTo>
                  <a:pt x="2905760" y="2055368"/>
                </a:lnTo>
                <a:lnTo>
                  <a:pt x="2905760" y="1157224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345560" y="984580"/>
            <a:ext cx="929004" cy="1031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2D286E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009933"/>
                </a:solidFill>
                <a:latin typeface="Segoe UI"/>
                <a:cs typeface="Segoe UI"/>
              </a:defRPr>
            </a:lvl1pPr>
          </a:lstStyle>
          <a:p>
            <a:pPr marL="113030">
              <a:lnSpc>
                <a:spcPct val="100000"/>
              </a:lnSpc>
              <a:spcBef>
                <a:spcPts val="62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2D286E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009933"/>
                </a:solidFill>
                <a:latin typeface="Segoe UI"/>
                <a:cs typeface="Segoe UI"/>
              </a:defRPr>
            </a:lvl1pPr>
          </a:lstStyle>
          <a:p>
            <a:pPr marL="113030">
              <a:lnSpc>
                <a:spcPct val="100000"/>
              </a:lnSpc>
              <a:spcBef>
                <a:spcPts val="62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2D286E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7947786" y="1889252"/>
            <a:ext cx="2946400" cy="35769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chemeClr val="bg1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009933"/>
                </a:solidFill>
                <a:latin typeface="Segoe UI"/>
                <a:cs typeface="Segoe UI"/>
              </a:defRPr>
            </a:lvl1pPr>
          </a:lstStyle>
          <a:p>
            <a:pPr marL="113030">
              <a:lnSpc>
                <a:spcPct val="100000"/>
              </a:lnSpc>
              <a:spcBef>
                <a:spcPts val="62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2D286E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009933"/>
                </a:solidFill>
                <a:latin typeface="Segoe UI"/>
                <a:cs typeface="Segoe UI"/>
              </a:defRPr>
            </a:lvl1pPr>
          </a:lstStyle>
          <a:p>
            <a:pPr marL="113030">
              <a:lnSpc>
                <a:spcPct val="100000"/>
              </a:lnSpc>
              <a:spcBef>
                <a:spcPts val="62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009933"/>
                </a:solidFill>
                <a:latin typeface="Segoe UI"/>
                <a:cs typeface="Segoe UI"/>
              </a:defRPr>
            </a:lvl1pPr>
          </a:lstStyle>
          <a:p>
            <a:pPr marL="113030">
              <a:lnSpc>
                <a:spcPct val="100000"/>
              </a:lnSpc>
              <a:spcBef>
                <a:spcPts val="62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572770" y="317818"/>
            <a:ext cx="1124401" cy="49814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5582" y="28193"/>
            <a:ext cx="9843770" cy="749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2D286E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1593068" y="6309919"/>
            <a:ext cx="219328" cy="2203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rgbClr val="009933"/>
                </a:solidFill>
                <a:latin typeface="Segoe UI"/>
                <a:cs typeface="Segoe UI"/>
              </a:defRPr>
            </a:lvl1pPr>
          </a:lstStyle>
          <a:p>
            <a:pPr marL="113030">
              <a:lnSpc>
                <a:spcPct val="100000"/>
              </a:lnSpc>
              <a:spcBef>
                <a:spcPts val="62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6.png"/><Relationship Id="rId9" Type="http://schemas.openxmlformats.org/officeDocument/2006/relationships/image" Target="../media/image27.png"/><Relationship Id="rId10" Type="http://schemas.openxmlformats.org/officeDocument/2006/relationships/image" Target="../media/image28.png"/><Relationship Id="rId11" Type="http://schemas.openxmlformats.org/officeDocument/2006/relationships/image" Target="../media/image29.png"/><Relationship Id="rId12" Type="http://schemas.openxmlformats.org/officeDocument/2006/relationships/image" Target="../media/image30.png"/><Relationship Id="rId13" Type="http://schemas.openxmlformats.org/officeDocument/2006/relationships/image" Target="../media/image31.png"/><Relationship Id="rId14" Type="http://schemas.openxmlformats.org/officeDocument/2006/relationships/image" Target="../media/image32.png"/><Relationship Id="rId15" Type="http://schemas.openxmlformats.org/officeDocument/2006/relationships/image" Target="../media/image33.png"/><Relationship Id="rId16" Type="http://schemas.openxmlformats.org/officeDocument/2006/relationships/image" Target="../media/image34.png"/><Relationship Id="rId17" Type="http://schemas.openxmlformats.org/officeDocument/2006/relationships/image" Target="../media/image35.png"/><Relationship Id="rId18" Type="http://schemas.openxmlformats.org/officeDocument/2006/relationships/image" Target="../media/image36.png"/><Relationship Id="rId19" Type="http://schemas.openxmlformats.org/officeDocument/2006/relationships/image" Target="../media/image37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39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g"/><Relationship Id="rId3" Type="http://schemas.openxmlformats.org/officeDocument/2006/relationships/image" Target="../media/image41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2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g"/><Relationship Id="rId3" Type="http://schemas.openxmlformats.org/officeDocument/2006/relationships/image" Target="../media/image44.jpg"/><Relationship Id="rId4" Type="http://schemas.openxmlformats.org/officeDocument/2006/relationships/image" Target="../media/image45.jpg"/><Relationship Id="rId5" Type="http://schemas.openxmlformats.org/officeDocument/2006/relationships/image" Target="../media/image46.jpg"/><Relationship Id="rId6" Type="http://schemas.openxmlformats.org/officeDocument/2006/relationships/image" Target="../media/image47.jpg"/><Relationship Id="rId7" Type="http://schemas.openxmlformats.org/officeDocument/2006/relationships/image" Target="../media/image48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jpg"/><Relationship Id="rId3" Type="http://schemas.openxmlformats.org/officeDocument/2006/relationships/image" Target="../media/image50.jpg"/><Relationship Id="rId4" Type="http://schemas.openxmlformats.org/officeDocument/2006/relationships/image" Target="../media/image51.jpg"/><Relationship Id="rId5" Type="http://schemas.openxmlformats.org/officeDocument/2006/relationships/image" Target="../media/image52.jpg"/><Relationship Id="rId6" Type="http://schemas.openxmlformats.org/officeDocument/2006/relationships/image" Target="../media/image48.jpg"/><Relationship Id="rId7" Type="http://schemas.openxmlformats.org/officeDocument/2006/relationships/image" Target="../media/image53.jpg"/><Relationship Id="rId8" Type="http://schemas.openxmlformats.org/officeDocument/2006/relationships/image" Target="../media/image54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jpg"/><Relationship Id="rId3" Type="http://schemas.openxmlformats.org/officeDocument/2006/relationships/image" Target="../media/image56.jpg"/><Relationship Id="rId4" Type="http://schemas.openxmlformats.org/officeDocument/2006/relationships/image" Target="../media/image57.jpg"/><Relationship Id="rId5" Type="http://schemas.openxmlformats.org/officeDocument/2006/relationships/image" Target="../media/image58.jpg"/><Relationship Id="rId6" Type="http://schemas.openxmlformats.org/officeDocument/2006/relationships/image" Target="../media/image59.jp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jpg"/><Relationship Id="rId3" Type="http://schemas.openxmlformats.org/officeDocument/2006/relationships/image" Target="../media/image61.jpg"/><Relationship Id="rId4" Type="http://schemas.openxmlformats.org/officeDocument/2006/relationships/image" Target="../media/image62.jpg"/><Relationship Id="rId5" Type="http://schemas.openxmlformats.org/officeDocument/2006/relationships/image" Target="../media/image63.jp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jpg"/><Relationship Id="rId3" Type="http://schemas.openxmlformats.org/officeDocument/2006/relationships/image" Target="../media/image65.jp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jpg"/><Relationship Id="rId3" Type="http://schemas.openxmlformats.org/officeDocument/2006/relationships/image" Target="../media/image67.jpg"/><Relationship Id="rId4" Type="http://schemas.openxmlformats.org/officeDocument/2006/relationships/image" Target="../media/image68.jp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pn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png"/><Relationship Id="rId3" Type="http://schemas.openxmlformats.org/officeDocument/2006/relationships/image" Target="../media/image71.png"/><Relationship Id="rId4" Type="http://schemas.openxmlformats.org/officeDocument/2006/relationships/image" Target="../media/image72.pn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png"/><Relationship Id="rId3" Type="http://schemas.openxmlformats.org/officeDocument/2006/relationships/image" Target="../media/image74.png"/><Relationship Id="rId4" Type="http://schemas.openxmlformats.org/officeDocument/2006/relationships/image" Target="../media/image75.png"/><Relationship Id="rId5" Type="http://schemas.openxmlformats.org/officeDocument/2006/relationships/image" Target="../media/image76.png"/><Relationship Id="rId6" Type="http://schemas.openxmlformats.org/officeDocument/2006/relationships/image" Target="../media/image77.pn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8.png"/><Relationship Id="rId3" Type="http://schemas.openxmlformats.org/officeDocument/2006/relationships/image" Target="../media/image79.png"/><Relationship Id="rId4" Type="http://schemas.openxmlformats.org/officeDocument/2006/relationships/image" Target="../media/image80.png"/><Relationship Id="rId5" Type="http://schemas.openxmlformats.org/officeDocument/2006/relationships/image" Target="../media/image81.png"/><Relationship Id="rId6" Type="http://schemas.openxmlformats.org/officeDocument/2006/relationships/image" Target="../media/image82.png"/><Relationship Id="rId7" Type="http://schemas.openxmlformats.org/officeDocument/2006/relationships/image" Target="../media/image83.png"/><Relationship Id="rId8" Type="http://schemas.openxmlformats.org/officeDocument/2006/relationships/image" Target="../media/image84.png"/><Relationship Id="rId9" Type="http://schemas.openxmlformats.org/officeDocument/2006/relationships/image" Target="../media/image85.png"/><Relationship Id="rId10" Type="http://schemas.openxmlformats.org/officeDocument/2006/relationships/image" Target="../media/image86.png"/><Relationship Id="rId11" Type="http://schemas.openxmlformats.org/officeDocument/2006/relationships/image" Target="../media/image87.png"/><Relationship Id="rId12" Type="http://schemas.openxmlformats.org/officeDocument/2006/relationships/image" Target="../media/image88.png"/><Relationship Id="rId13" Type="http://schemas.openxmlformats.org/officeDocument/2006/relationships/image" Target="../media/image89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0505" y="397266"/>
            <a:ext cx="1067451" cy="404112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909398" y="5261705"/>
            <a:ext cx="739140" cy="1158240"/>
            <a:chOff x="909398" y="5261705"/>
            <a:chExt cx="739140" cy="1158240"/>
          </a:xfrm>
        </p:grpSpPr>
        <p:sp>
          <p:nvSpPr>
            <p:cNvPr id="4" name="object 4" descr=""/>
            <p:cNvSpPr/>
            <p:nvPr/>
          </p:nvSpPr>
          <p:spPr>
            <a:xfrm>
              <a:off x="909396" y="5644997"/>
              <a:ext cx="348615" cy="775335"/>
            </a:xfrm>
            <a:custGeom>
              <a:avLst/>
              <a:gdLst/>
              <a:ahLst/>
              <a:cxnLst/>
              <a:rect l="l" t="t" r="r" b="b"/>
              <a:pathLst>
                <a:path w="348615" h="775335">
                  <a:moveTo>
                    <a:pt x="348259" y="548576"/>
                  </a:moveTo>
                  <a:lnTo>
                    <a:pt x="0" y="284099"/>
                  </a:lnTo>
                  <a:lnTo>
                    <a:pt x="0" y="510349"/>
                  </a:lnTo>
                  <a:lnTo>
                    <a:pt x="348259" y="774852"/>
                  </a:lnTo>
                  <a:lnTo>
                    <a:pt x="348259" y="548576"/>
                  </a:lnTo>
                  <a:close/>
                </a:path>
                <a:path w="348615" h="775335">
                  <a:moveTo>
                    <a:pt x="348259" y="264464"/>
                  </a:moveTo>
                  <a:lnTo>
                    <a:pt x="0" y="0"/>
                  </a:lnTo>
                  <a:lnTo>
                    <a:pt x="0" y="226225"/>
                  </a:lnTo>
                  <a:lnTo>
                    <a:pt x="348259" y="490728"/>
                  </a:lnTo>
                  <a:lnTo>
                    <a:pt x="348259" y="264464"/>
                  </a:lnTo>
                  <a:close/>
                </a:path>
              </a:pathLst>
            </a:custGeom>
            <a:solidFill>
              <a:srgbClr val="009B3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299832" y="5553290"/>
              <a:ext cx="348615" cy="770255"/>
            </a:xfrm>
            <a:custGeom>
              <a:avLst/>
              <a:gdLst/>
              <a:ahLst/>
              <a:cxnLst/>
              <a:rect l="l" t="t" r="r" b="b"/>
              <a:pathLst>
                <a:path w="348614" h="770254">
                  <a:moveTo>
                    <a:pt x="348284" y="279006"/>
                  </a:moveTo>
                  <a:lnTo>
                    <a:pt x="0" y="543509"/>
                  </a:lnTo>
                  <a:lnTo>
                    <a:pt x="0" y="769772"/>
                  </a:lnTo>
                  <a:lnTo>
                    <a:pt x="348284" y="505269"/>
                  </a:lnTo>
                  <a:lnTo>
                    <a:pt x="348284" y="279006"/>
                  </a:lnTo>
                  <a:close/>
                </a:path>
                <a:path w="348614" h="770254">
                  <a:moveTo>
                    <a:pt x="348284" y="0"/>
                  </a:moveTo>
                  <a:lnTo>
                    <a:pt x="0" y="264490"/>
                  </a:lnTo>
                  <a:lnTo>
                    <a:pt x="0" y="490766"/>
                  </a:lnTo>
                  <a:lnTo>
                    <a:pt x="348284" y="226275"/>
                  </a:lnTo>
                  <a:lnTo>
                    <a:pt x="348284" y="0"/>
                  </a:lnTo>
                  <a:close/>
                </a:path>
              </a:pathLst>
            </a:custGeom>
            <a:solidFill>
              <a:srgbClr val="E7392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912576" y="5261705"/>
              <a:ext cx="727075" cy="360045"/>
            </a:xfrm>
            <a:custGeom>
              <a:avLst/>
              <a:gdLst/>
              <a:ahLst/>
              <a:cxnLst/>
              <a:rect l="l" t="t" r="r" b="b"/>
              <a:pathLst>
                <a:path w="727075" h="360045">
                  <a:moveTo>
                    <a:pt x="363345" y="0"/>
                  </a:moveTo>
                  <a:lnTo>
                    <a:pt x="0" y="232511"/>
                  </a:lnTo>
                  <a:lnTo>
                    <a:pt x="142204" y="339841"/>
                  </a:lnTo>
                  <a:lnTo>
                    <a:pt x="350359" y="206693"/>
                  </a:lnTo>
                  <a:lnTo>
                    <a:pt x="576796" y="359606"/>
                  </a:lnTo>
                  <a:lnTo>
                    <a:pt x="726674" y="245381"/>
                  </a:lnTo>
                  <a:lnTo>
                    <a:pt x="363345" y="0"/>
                  </a:lnTo>
                  <a:close/>
                </a:path>
              </a:pathLst>
            </a:custGeom>
            <a:solidFill>
              <a:srgbClr val="EFB5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77675" y="6095872"/>
            <a:ext cx="1745791" cy="108709"/>
          </a:xfrm>
          <a:prstGeom prst="rect">
            <a:avLst/>
          </a:prstGeom>
        </p:spPr>
      </p:pic>
      <p:sp>
        <p:nvSpPr>
          <p:cNvPr id="8" name="object 8" descr=""/>
          <p:cNvSpPr/>
          <p:nvPr/>
        </p:nvSpPr>
        <p:spPr>
          <a:xfrm>
            <a:off x="2375839" y="6269469"/>
            <a:ext cx="549910" cy="104139"/>
          </a:xfrm>
          <a:custGeom>
            <a:avLst/>
            <a:gdLst/>
            <a:ahLst/>
            <a:cxnLst/>
            <a:rect l="l" t="t" r="r" b="b"/>
            <a:pathLst>
              <a:path w="549910" h="104139">
                <a:moveTo>
                  <a:pt x="65125" y="91173"/>
                </a:moveTo>
                <a:lnTo>
                  <a:pt x="23863" y="91173"/>
                </a:lnTo>
                <a:lnTo>
                  <a:pt x="64046" y="28409"/>
                </a:lnTo>
                <a:lnTo>
                  <a:pt x="64046" y="22212"/>
                </a:lnTo>
                <a:lnTo>
                  <a:pt x="1231" y="22212"/>
                </a:lnTo>
                <a:lnTo>
                  <a:pt x="1231" y="34721"/>
                </a:lnTo>
                <a:lnTo>
                  <a:pt x="40563" y="34721"/>
                </a:lnTo>
                <a:lnTo>
                  <a:pt x="0" y="97370"/>
                </a:lnTo>
                <a:lnTo>
                  <a:pt x="0" y="103911"/>
                </a:lnTo>
                <a:lnTo>
                  <a:pt x="65125" y="103911"/>
                </a:lnTo>
                <a:lnTo>
                  <a:pt x="65125" y="91173"/>
                </a:lnTo>
                <a:close/>
              </a:path>
              <a:path w="549910" h="104139">
                <a:moveTo>
                  <a:pt x="111302" y="16941"/>
                </a:moveTo>
                <a:lnTo>
                  <a:pt x="103301" y="0"/>
                </a:lnTo>
                <a:lnTo>
                  <a:pt x="89522" y="0"/>
                </a:lnTo>
                <a:lnTo>
                  <a:pt x="103073" y="16941"/>
                </a:lnTo>
                <a:lnTo>
                  <a:pt x="111302" y="16941"/>
                </a:lnTo>
                <a:close/>
              </a:path>
              <a:path w="549910" h="104139">
                <a:moveTo>
                  <a:pt x="131546" y="91401"/>
                </a:moveTo>
                <a:lnTo>
                  <a:pt x="96380" y="91401"/>
                </a:lnTo>
                <a:lnTo>
                  <a:pt x="96380" y="68491"/>
                </a:lnTo>
                <a:lnTo>
                  <a:pt x="129400" y="68491"/>
                </a:lnTo>
                <a:lnTo>
                  <a:pt x="129400" y="56451"/>
                </a:lnTo>
                <a:lnTo>
                  <a:pt x="96380" y="56451"/>
                </a:lnTo>
                <a:lnTo>
                  <a:pt x="96380" y="34709"/>
                </a:lnTo>
                <a:lnTo>
                  <a:pt x="130556" y="34709"/>
                </a:lnTo>
                <a:lnTo>
                  <a:pt x="130556" y="22212"/>
                </a:lnTo>
                <a:lnTo>
                  <a:pt x="73355" y="22212"/>
                </a:lnTo>
                <a:lnTo>
                  <a:pt x="73355" y="24193"/>
                </a:lnTo>
                <a:lnTo>
                  <a:pt x="76288" y="25285"/>
                </a:lnTo>
                <a:lnTo>
                  <a:pt x="78206" y="27660"/>
                </a:lnTo>
                <a:lnTo>
                  <a:pt x="79057" y="31318"/>
                </a:lnTo>
                <a:lnTo>
                  <a:pt x="79590" y="33274"/>
                </a:lnTo>
                <a:lnTo>
                  <a:pt x="79895" y="36499"/>
                </a:lnTo>
                <a:lnTo>
                  <a:pt x="79895" y="103911"/>
                </a:lnTo>
                <a:lnTo>
                  <a:pt x="131546" y="103911"/>
                </a:lnTo>
                <a:lnTo>
                  <a:pt x="131546" y="91401"/>
                </a:lnTo>
                <a:close/>
              </a:path>
              <a:path w="549910" h="104139">
                <a:moveTo>
                  <a:pt x="174879" y="61836"/>
                </a:moveTo>
                <a:lnTo>
                  <a:pt x="143408" y="61836"/>
                </a:lnTo>
                <a:lnTo>
                  <a:pt x="143408" y="74688"/>
                </a:lnTo>
                <a:lnTo>
                  <a:pt x="174879" y="74688"/>
                </a:lnTo>
                <a:lnTo>
                  <a:pt x="174879" y="61836"/>
                </a:lnTo>
                <a:close/>
              </a:path>
              <a:path w="549910" h="104139">
                <a:moveTo>
                  <a:pt x="251091" y="86690"/>
                </a:moveTo>
                <a:lnTo>
                  <a:pt x="251079" y="79832"/>
                </a:lnTo>
                <a:lnTo>
                  <a:pt x="250215" y="73444"/>
                </a:lnTo>
                <a:lnTo>
                  <a:pt x="250164" y="73063"/>
                </a:lnTo>
                <a:lnTo>
                  <a:pt x="247192" y="67208"/>
                </a:lnTo>
                <a:lnTo>
                  <a:pt x="242138" y="62725"/>
                </a:lnTo>
                <a:lnTo>
                  <a:pt x="235165" y="59855"/>
                </a:lnTo>
                <a:lnTo>
                  <a:pt x="241782" y="57200"/>
                </a:lnTo>
                <a:lnTo>
                  <a:pt x="242455" y="56095"/>
                </a:lnTo>
                <a:lnTo>
                  <a:pt x="245160" y="51663"/>
                </a:lnTo>
                <a:lnTo>
                  <a:pt x="245160" y="37642"/>
                </a:lnTo>
                <a:lnTo>
                  <a:pt x="243471" y="33655"/>
                </a:lnTo>
                <a:lnTo>
                  <a:pt x="243166" y="32918"/>
                </a:lnTo>
                <a:lnTo>
                  <a:pt x="234543" y="24511"/>
                </a:lnTo>
                <a:lnTo>
                  <a:pt x="233616" y="24206"/>
                </a:lnTo>
                <a:lnTo>
                  <a:pt x="233616" y="76314"/>
                </a:lnTo>
                <a:lnTo>
                  <a:pt x="233616" y="83337"/>
                </a:lnTo>
                <a:lnTo>
                  <a:pt x="232537" y="86220"/>
                </a:lnTo>
                <a:lnTo>
                  <a:pt x="230314" y="88480"/>
                </a:lnTo>
                <a:lnTo>
                  <a:pt x="227622" y="91135"/>
                </a:lnTo>
                <a:lnTo>
                  <a:pt x="223608" y="92456"/>
                </a:lnTo>
                <a:lnTo>
                  <a:pt x="207683" y="92456"/>
                </a:lnTo>
                <a:lnTo>
                  <a:pt x="207683" y="67208"/>
                </a:lnTo>
                <a:lnTo>
                  <a:pt x="223608" y="67208"/>
                </a:lnTo>
                <a:lnTo>
                  <a:pt x="227622" y="68541"/>
                </a:lnTo>
                <a:lnTo>
                  <a:pt x="230314" y="71183"/>
                </a:lnTo>
                <a:lnTo>
                  <a:pt x="232537" y="73444"/>
                </a:lnTo>
                <a:lnTo>
                  <a:pt x="233616" y="76314"/>
                </a:lnTo>
                <a:lnTo>
                  <a:pt x="233616" y="24206"/>
                </a:lnTo>
                <a:lnTo>
                  <a:pt x="228930" y="22606"/>
                </a:lnTo>
                <a:lnTo>
                  <a:pt x="228930" y="41757"/>
                </a:lnTo>
                <a:lnTo>
                  <a:pt x="228930" y="47993"/>
                </a:lnTo>
                <a:lnTo>
                  <a:pt x="228003" y="50546"/>
                </a:lnTo>
                <a:lnTo>
                  <a:pt x="226225" y="52489"/>
                </a:lnTo>
                <a:lnTo>
                  <a:pt x="223926" y="54889"/>
                </a:lnTo>
                <a:lnTo>
                  <a:pt x="220535" y="56095"/>
                </a:lnTo>
                <a:lnTo>
                  <a:pt x="207683" y="56095"/>
                </a:lnTo>
                <a:lnTo>
                  <a:pt x="207683" y="33655"/>
                </a:lnTo>
                <a:lnTo>
                  <a:pt x="220611" y="33655"/>
                </a:lnTo>
                <a:lnTo>
                  <a:pt x="223926" y="34861"/>
                </a:lnTo>
                <a:lnTo>
                  <a:pt x="226225" y="37287"/>
                </a:lnTo>
                <a:lnTo>
                  <a:pt x="228003" y="39243"/>
                </a:lnTo>
                <a:lnTo>
                  <a:pt x="228930" y="41757"/>
                </a:lnTo>
                <a:lnTo>
                  <a:pt x="228930" y="22606"/>
                </a:lnTo>
                <a:lnTo>
                  <a:pt x="227774" y="22212"/>
                </a:lnTo>
                <a:lnTo>
                  <a:pt x="184670" y="22212"/>
                </a:lnTo>
                <a:lnTo>
                  <a:pt x="184670" y="24193"/>
                </a:lnTo>
                <a:lnTo>
                  <a:pt x="187667" y="25196"/>
                </a:lnTo>
                <a:lnTo>
                  <a:pt x="189585" y="27546"/>
                </a:lnTo>
                <a:lnTo>
                  <a:pt x="190436" y="31191"/>
                </a:lnTo>
                <a:lnTo>
                  <a:pt x="190893" y="32918"/>
                </a:lnTo>
                <a:lnTo>
                  <a:pt x="190982" y="33235"/>
                </a:lnTo>
                <a:lnTo>
                  <a:pt x="191096" y="34861"/>
                </a:lnTo>
                <a:lnTo>
                  <a:pt x="191211" y="103911"/>
                </a:lnTo>
                <a:lnTo>
                  <a:pt x="231228" y="103911"/>
                </a:lnTo>
                <a:lnTo>
                  <a:pt x="238391" y="101422"/>
                </a:lnTo>
                <a:lnTo>
                  <a:pt x="248183" y="92456"/>
                </a:lnTo>
                <a:lnTo>
                  <a:pt x="248704" y="91986"/>
                </a:lnTo>
                <a:lnTo>
                  <a:pt x="251091" y="86690"/>
                </a:lnTo>
                <a:close/>
              </a:path>
              <a:path w="549910" h="104139">
                <a:moveTo>
                  <a:pt x="307289" y="0"/>
                </a:moveTo>
                <a:lnTo>
                  <a:pt x="293509" y="0"/>
                </a:lnTo>
                <a:lnTo>
                  <a:pt x="285419" y="16941"/>
                </a:lnTo>
                <a:lnTo>
                  <a:pt x="293738" y="16941"/>
                </a:lnTo>
                <a:lnTo>
                  <a:pt x="307289" y="0"/>
                </a:lnTo>
                <a:close/>
              </a:path>
              <a:path w="549910" h="104139">
                <a:moveTo>
                  <a:pt x="316522" y="91401"/>
                </a:moveTo>
                <a:lnTo>
                  <a:pt x="281343" y="91401"/>
                </a:lnTo>
                <a:lnTo>
                  <a:pt x="281343" y="68491"/>
                </a:lnTo>
                <a:lnTo>
                  <a:pt x="314286" y="68491"/>
                </a:lnTo>
                <a:lnTo>
                  <a:pt x="314286" y="56451"/>
                </a:lnTo>
                <a:lnTo>
                  <a:pt x="281343" y="56451"/>
                </a:lnTo>
                <a:lnTo>
                  <a:pt x="281343" y="34709"/>
                </a:lnTo>
                <a:lnTo>
                  <a:pt x="315518" y="34709"/>
                </a:lnTo>
                <a:lnTo>
                  <a:pt x="315518" y="22212"/>
                </a:lnTo>
                <a:lnTo>
                  <a:pt x="258330" y="22212"/>
                </a:lnTo>
                <a:lnTo>
                  <a:pt x="258330" y="24193"/>
                </a:lnTo>
                <a:lnTo>
                  <a:pt x="261251" y="25285"/>
                </a:lnTo>
                <a:lnTo>
                  <a:pt x="263182" y="27660"/>
                </a:lnTo>
                <a:lnTo>
                  <a:pt x="264020" y="31318"/>
                </a:lnTo>
                <a:lnTo>
                  <a:pt x="264566" y="33274"/>
                </a:lnTo>
                <a:lnTo>
                  <a:pt x="264871" y="36499"/>
                </a:lnTo>
                <a:lnTo>
                  <a:pt x="264871" y="103911"/>
                </a:lnTo>
                <a:lnTo>
                  <a:pt x="316522" y="103911"/>
                </a:lnTo>
                <a:lnTo>
                  <a:pt x="316522" y="91401"/>
                </a:lnTo>
                <a:close/>
              </a:path>
              <a:path w="549910" h="104139">
                <a:moveTo>
                  <a:pt x="411746" y="22212"/>
                </a:moveTo>
                <a:lnTo>
                  <a:pt x="395960" y="22212"/>
                </a:lnTo>
                <a:lnTo>
                  <a:pt x="395960" y="75793"/>
                </a:lnTo>
                <a:lnTo>
                  <a:pt x="351396" y="22212"/>
                </a:lnTo>
                <a:lnTo>
                  <a:pt x="329679" y="22212"/>
                </a:lnTo>
                <a:lnTo>
                  <a:pt x="329679" y="24193"/>
                </a:lnTo>
                <a:lnTo>
                  <a:pt x="332689" y="25285"/>
                </a:lnTo>
                <a:lnTo>
                  <a:pt x="334606" y="27660"/>
                </a:lnTo>
                <a:lnTo>
                  <a:pt x="335991" y="33274"/>
                </a:lnTo>
                <a:lnTo>
                  <a:pt x="336232" y="36499"/>
                </a:lnTo>
                <a:lnTo>
                  <a:pt x="336232" y="103911"/>
                </a:lnTo>
                <a:lnTo>
                  <a:pt x="352082" y="103911"/>
                </a:lnTo>
                <a:lnTo>
                  <a:pt x="352082" y="48971"/>
                </a:lnTo>
                <a:lnTo>
                  <a:pt x="397421" y="103911"/>
                </a:lnTo>
                <a:lnTo>
                  <a:pt x="411746" y="103911"/>
                </a:lnTo>
                <a:lnTo>
                  <a:pt x="411746" y="22212"/>
                </a:lnTo>
                <a:close/>
              </a:path>
              <a:path w="549910" h="104139">
                <a:moveTo>
                  <a:pt x="451154" y="22212"/>
                </a:moveTo>
                <a:lnTo>
                  <a:pt x="427977" y="22212"/>
                </a:lnTo>
                <a:lnTo>
                  <a:pt x="427977" y="24193"/>
                </a:lnTo>
                <a:lnTo>
                  <a:pt x="430987" y="25196"/>
                </a:lnTo>
                <a:lnTo>
                  <a:pt x="432981" y="27546"/>
                </a:lnTo>
                <a:lnTo>
                  <a:pt x="434365" y="33235"/>
                </a:lnTo>
                <a:lnTo>
                  <a:pt x="434682" y="36499"/>
                </a:lnTo>
                <a:lnTo>
                  <a:pt x="434682" y="103911"/>
                </a:lnTo>
                <a:lnTo>
                  <a:pt x="451154" y="103911"/>
                </a:lnTo>
                <a:lnTo>
                  <a:pt x="451154" y="22212"/>
                </a:lnTo>
                <a:close/>
              </a:path>
              <a:path w="549910" h="104139">
                <a:moveTo>
                  <a:pt x="549452" y="22212"/>
                </a:moveTo>
                <a:lnTo>
                  <a:pt x="533590" y="22212"/>
                </a:lnTo>
                <a:lnTo>
                  <a:pt x="533590" y="75793"/>
                </a:lnTo>
                <a:lnTo>
                  <a:pt x="489026" y="22212"/>
                </a:lnTo>
                <a:lnTo>
                  <a:pt x="467321" y="22212"/>
                </a:lnTo>
                <a:lnTo>
                  <a:pt x="467321" y="24193"/>
                </a:lnTo>
                <a:lnTo>
                  <a:pt x="470319" y="25285"/>
                </a:lnTo>
                <a:lnTo>
                  <a:pt x="472236" y="27660"/>
                </a:lnTo>
                <a:lnTo>
                  <a:pt x="473633" y="33274"/>
                </a:lnTo>
                <a:lnTo>
                  <a:pt x="473938" y="36499"/>
                </a:lnTo>
                <a:lnTo>
                  <a:pt x="473938" y="103911"/>
                </a:lnTo>
                <a:lnTo>
                  <a:pt x="489788" y="103911"/>
                </a:lnTo>
                <a:lnTo>
                  <a:pt x="489788" y="48971"/>
                </a:lnTo>
                <a:lnTo>
                  <a:pt x="535051" y="103911"/>
                </a:lnTo>
                <a:lnTo>
                  <a:pt x="549452" y="103911"/>
                </a:lnTo>
                <a:lnTo>
                  <a:pt x="549452" y="22212"/>
                </a:lnTo>
                <a:close/>
              </a:path>
            </a:pathLst>
          </a:custGeom>
          <a:solidFill>
            <a:srgbClr val="2E287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1767738" y="5459133"/>
            <a:ext cx="1278890" cy="537210"/>
          </a:xfrm>
          <a:custGeom>
            <a:avLst/>
            <a:gdLst/>
            <a:ahLst/>
            <a:cxnLst/>
            <a:rect l="l" t="t" r="r" b="b"/>
            <a:pathLst>
              <a:path w="1278889" h="537210">
                <a:moveTo>
                  <a:pt x="493801" y="257784"/>
                </a:moveTo>
                <a:lnTo>
                  <a:pt x="287655" y="257784"/>
                </a:lnTo>
                <a:lnTo>
                  <a:pt x="287655" y="347599"/>
                </a:lnTo>
                <a:lnTo>
                  <a:pt x="366166" y="347599"/>
                </a:lnTo>
                <a:lnTo>
                  <a:pt x="366166" y="433031"/>
                </a:lnTo>
                <a:lnTo>
                  <a:pt x="341236" y="436321"/>
                </a:lnTo>
                <a:lnTo>
                  <a:pt x="316293" y="437413"/>
                </a:lnTo>
                <a:lnTo>
                  <a:pt x="280098" y="434467"/>
                </a:lnTo>
                <a:lnTo>
                  <a:pt x="217360" y="410921"/>
                </a:lnTo>
                <a:lnTo>
                  <a:pt x="168998" y="365061"/>
                </a:lnTo>
                <a:lnTo>
                  <a:pt x="144056" y="304279"/>
                </a:lnTo>
                <a:lnTo>
                  <a:pt x="140944" y="268744"/>
                </a:lnTo>
                <a:lnTo>
                  <a:pt x="144119" y="232905"/>
                </a:lnTo>
                <a:lnTo>
                  <a:pt x="169583" y="171716"/>
                </a:lnTo>
                <a:lnTo>
                  <a:pt x="218948" y="125831"/>
                </a:lnTo>
                <a:lnTo>
                  <a:pt x="282219" y="102311"/>
                </a:lnTo>
                <a:lnTo>
                  <a:pt x="318452" y="99364"/>
                </a:lnTo>
                <a:lnTo>
                  <a:pt x="365582" y="102374"/>
                </a:lnTo>
                <a:lnTo>
                  <a:pt x="407225" y="111391"/>
                </a:lnTo>
                <a:lnTo>
                  <a:pt x="443369" y="126453"/>
                </a:lnTo>
                <a:lnTo>
                  <a:pt x="474014" y="147548"/>
                </a:lnTo>
                <a:lnTo>
                  <a:pt x="474014" y="38773"/>
                </a:lnTo>
                <a:lnTo>
                  <a:pt x="441998" y="21818"/>
                </a:lnTo>
                <a:lnTo>
                  <a:pt x="401739" y="9702"/>
                </a:lnTo>
                <a:lnTo>
                  <a:pt x="353212" y="2425"/>
                </a:lnTo>
                <a:lnTo>
                  <a:pt x="296430" y="0"/>
                </a:lnTo>
                <a:lnTo>
                  <a:pt x="247662" y="2921"/>
                </a:lnTo>
                <a:lnTo>
                  <a:pt x="202298" y="11696"/>
                </a:lnTo>
                <a:lnTo>
                  <a:pt x="160337" y="26314"/>
                </a:lnTo>
                <a:lnTo>
                  <a:pt x="121767" y="46774"/>
                </a:lnTo>
                <a:lnTo>
                  <a:pt x="86601" y="73088"/>
                </a:lnTo>
                <a:lnTo>
                  <a:pt x="48717" y="113499"/>
                </a:lnTo>
                <a:lnTo>
                  <a:pt x="21653" y="159575"/>
                </a:lnTo>
                <a:lnTo>
                  <a:pt x="5410" y="211315"/>
                </a:lnTo>
                <a:lnTo>
                  <a:pt x="0" y="268744"/>
                </a:lnTo>
                <a:lnTo>
                  <a:pt x="3403" y="318135"/>
                </a:lnTo>
                <a:lnTo>
                  <a:pt x="13627" y="362902"/>
                </a:lnTo>
                <a:lnTo>
                  <a:pt x="30657" y="403072"/>
                </a:lnTo>
                <a:lnTo>
                  <a:pt x="54495" y="438619"/>
                </a:lnTo>
                <a:lnTo>
                  <a:pt x="85140" y="469544"/>
                </a:lnTo>
                <a:lnTo>
                  <a:pt x="119189" y="493725"/>
                </a:lnTo>
                <a:lnTo>
                  <a:pt x="157353" y="512533"/>
                </a:lnTo>
                <a:lnTo>
                  <a:pt x="199605" y="525970"/>
                </a:lnTo>
                <a:lnTo>
                  <a:pt x="245973" y="534035"/>
                </a:lnTo>
                <a:lnTo>
                  <a:pt x="296430" y="536714"/>
                </a:lnTo>
                <a:lnTo>
                  <a:pt x="353352" y="534060"/>
                </a:lnTo>
                <a:lnTo>
                  <a:pt x="405218" y="526110"/>
                </a:lnTo>
                <a:lnTo>
                  <a:pt x="452018" y="512838"/>
                </a:lnTo>
                <a:lnTo>
                  <a:pt x="493801" y="494245"/>
                </a:lnTo>
                <a:lnTo>
                  <a:pt x="493801" y="257784"/>
                </a:lnTo>
                <a:close/>
              </a:path>
              <a:path w="1278889" h="537210">
                <a:moveTo>
                  <a:pt x="1071181" y="268008"/>
                </a:moveTo>
                <a:lnTo>
                  <a:pt x="1067142" y="216954"/>
                </a:lnTo>
                <a:lnTo>
                  <a:pt x="1055027" y="170370"/>
                </a:lnTo>
                <a:lnTo>
                  <a:pt x="1034846" y="128231"/>
                </a:lnTo>
                <a:lnTo>
                  <a:pt x="1006602" y="90551"/>
                </a:lnTo>
                <a:lnTo>
                  <a:pt x="967778" y="56718"/>
                </a:lnTo>
                <a:lnTo>
                  <a:pt x="929627" y="36372"/>
                </a:lnTo>
                <a:lnTo>
                  <a:pt x="929627" y="268008"/>
                </a:lnTo>
                <a:lnTo>
                  <a:pt x="927468" y="299986"/>
                </a:lnTo>
                <a:lnTo>
                  <a:pt x="910209" y="354393"/>
                </a:lnTo>
                <a:lnTo>
                  <a:pt x="871931" y="398830"/>
                </a:lnTo>
                <a:lnTo>
                  <a:pt x="809548" y="424027"/>
                </a:lnTo>
                <a:lnTo>
                  <a:pt x="770369" y="427177"/>
                </a:lnTo>
                <a:lnTo>
                  <a:pt x="718248" y="427177"/>
                </a:lnTo>
                <a:lnTo>
                  <a:pt x="718248" y="106641"/>
                </a:lnTo>
                <a:lnTo>
                  <a:pt x="770369" y="106641"/>
                </a:lnTo>
                <a:lnTo>
                  <a:pt x="809548" y="109829"/>
                </a:lnTo>
                <a:lnTo>
                  <a:pt x="871931" y="135382"/>
                </a:lnTo>
                <a:lnTo>
                  <a:pt x="910209" y="180238"/>
                </a:lnTo>
                <a:lnTo>
                  <a:pt x="927468" y="235381"/>
                </a:lnTo>
                <a:lnTo>
                  <a:pt x="929627" y="268008"/>
                </a:lnTo>
                <a:lnTo>
                  <a:pt x="929627" y="36372"/>
                </a:lnTo>
                <a:lnTo>
                  <a:pt x="922439" y="32537"/>
                </a:lnTo>
                <a:lnTo>
                  <a:pt x="870585" y="18021"/>
                </a:lnTo>
                <a:lnTo>
                  <a:pt x="812241" y="13182"/>
                </a:lnTo>
                <a:lnTo>
                  <a:pt x="537057" y="13182"/>
                </a:lnTo>
                <a:lnTo>
                  <a:pt x="537057" y="29273"/>
                </a:lnTo>
                <a:lnTo>
                  <a:pt x="558253" y="41833"/>
                </a:lnTo>
                <a:lnTo>
                  <a:pt x="573392" y="63550"/>
                </a:lnTo>
                <a:lnTo>
                  <a:pt x="582447" y="94399"/>
                </a:lnTo>
                <a:lnTo>
                  <a:pt x="585470" y="134378"/>
                </a:lnTo>
                <a:lnTo>
                  <a:pt x="585470" y="523582"/>
                </a:lnTo>
                <a:lnTo>
                  <a:pt x="812241" y="523582"/>
                </a:lnTo>
                <a:lnTo>
                  <a:pt x="870331" y="518693"/>
                </a:lnTo>
                <a:lnTo>
                  <a:pt x="922096" y="504037"/>
                </a:lnTo>
                <a:lnTo>
                  <a:pt x="967524" y="479628"/>
                </a:lnTo>
                <a:lnTo>
                  <a:pt x="1006602" y="445439"/>
                </a:lnTo>
                <a:lnTo>
                  <a:pt x="1034846" y="407797"/>
                </a:lnTo>
                <a:lnTo>
                  <a:pt x="1055027" y="365671"/>
                </a:lnTo>
                <a:lnTo>
                  <a:pt x="1067142" y="319074"/>
                </a:lnTo>
                <a:lnTo>
                  <a:pt x="1071181" y="268008"/>
                </a:lnTo>
                <a:close/>
              </a:path>
              <a:path w="1278889" h="537210">
                <a:moveTo>
                  <a:pt x="1278788" y="13182"/>
                </a:moveTo>
                <a:lnTo>
                  <a:pt x="1097584" y="13182"/>
                </a:lnTo>
                <a:lnTo>
                  <a:pt x="1097584" y="28498"/>
                </a:lnTo>
                <a:lnTo>
                  <a:pt x="1118755" y="41414"/>
                </a:lnTo>
                <a:lnTo>
                  <a:pt x="1133894" y="63373"/>
                </a:lnTo>
                <a:lnTo>
                  <a:pt x="1142974" y="94361"/>
                </a:lnTo>
                <a:lnTo>
                  <a:pt x="1146009" y="134378"/>
                </a:lnTo>
                <a:lnTo>
                  <a:pt x="1146009" y="523582"/>
                </a:lnTo>
                <a:lnTo>
                  <a:pt x="1278788" y="523557"/>
                </a:lnTo>
                <a:lnTo>
                  <a:pt x="1278788" y="13182"/>
                </a:lnTo>
                <a:close/>
              </a:path>
            </a:pathLst>
          </a:custGeom>
          <a:solidFill>
            <a:srgbClr val="2E287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3105954" y="5472306"/>
            <a:ext cx="417195" cy="510540"/>
          </a:xfrm>
          <a:custGeom>
            <a:avLst/>
            <a:gdLst/>
            <a:ahLst/>
            <a:cxnLst/>
            <a:rect l="l" t="t" r="r" b="b"/>
            <a:pathLst>
              <a:path w="417195" h="510539">
                <a:moveTo>
                  <a:pt x="410122" y="0"/>
                </a:moveTo>
                <a:lnTo>
                  <a:pt x="7389" y="0"/>
                </a:lnTo>
                <a:lnTo>
                  <a:pt x="7389" y="92008"/>
                </a:lnTo>
                <a:lnTo>
                  <a:pt x="228153" y="92008"/>
                </a:lnTo>
                <a:lnTo>
                  <a:pt x="0" y="460747"/>
                </a:lnTo>
                <a:lnTo>
                  <a:pt x="0" y="510398"/>
                </a:lnTo>
                <a:lnTo>
                  <a:pt x="416742" y="510413"/>
                </a:lnTo>
                <a:lnTo>
                  <a:pt x="416742" y="417677"/>
                </a:lnTo>
                <a:lnTo>
                  <a:pt x="182584" y="417677"/>
                </a:lnTo>
                <a:lnTo>
                  <a:pt x="410122" y="48570"/>
                </a:lnTo>
                <a:lnTo>
                  <a:pt x="410122" y="0"/>
                </a:lnTo>
                <a:close/>
              </a:path>
            </a:pathLst>
          </a:custGeom>
          <a:solidFill>
            <a:srgbClr val="2E2874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1" name="object 11" descr=""/>
          <p:cNvGrpSpPr/>
          <p:nvPr/>
        </p:nvGrpSpPr>
        <p:grpSpPr>
          <a:xfrm>
            <a:off x="5651500" y="0"/>
            <a:ext cx="6540500" cy="6858000"/>
            <a:chOff x="5651500" y="0"/>
            <a:chExt cx="6540500" cy="6858000"/>
          </a:xfrm>
        </p:grpSpPr>
        <p:sp>
          <p:nvSpPr>
            <p:cNvPr id="12" name="object 12" descr=""/>
            <p:cNvSpPr/>
            <p:nvPr/>
          </p:nvSpPr>
          <p:spPr>
            <a:xfrm>
              <a:off x="6355994" y="3637470"/>
              <a:ext cx="1232535" cy="2777490"/>
            </a:xfrm>
            <a:custGeom>
              <a:avLst/>
              <a:gdLst/>
              <a:ahLst/>
              <a:cxnLst/>
              <a:rect l="l" t="t" r="r" b="b"/>
              <a:pathLst>
                <a:path w="1232534" h="2777490">
                  <a:moveTo>
                    <a:pt x="1232141" y="1006513"/>
                  </a:moveTo>
                  <a:lnTo>
                    <a:pt x="12" y="1960778"/>
                  </a:lnTo>
                  <a:lnTo>
                    <a:pt x="12" y="2777071"/>
                  </a:lnTo>
                  <a:lnTo>
                    <a:pt x="1232141" y="1822831"/>
                  </a:lnTo>
                  <a:lnTo>
                    <a:pt x="1232141" y="1006513"/>
                  </a:lnTo>
                  <a:close/>
                </a:path>
                <a:path w="1232534" h="2777490">
                  <a:moveTo>
                    <a:pt x="1232141" y="0"/>
                  </a:moveTo>
                  <a:lnTo>
                    <a:pt x="0" y="954176"/>
                  </a:lnTo>
                  <a:lnTo>
                    <a:pt x="12" y="1770481"/>
                  </a:lnTo>
                  <a:lnTo>
                    <a:pt x="1232141" y="816254"/>
                  </a:lnTo>
                  <a:lnTo>
                    <a:pt x="1232141" y="0"/>
                  </a:lnTo>
                  <a:close/>
                </a:path>
              </a:pathLst>
            </a:custGeom>
            <a:solidFill>
              <a:srgbClr val="E7392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51500" y="0"/>
              <a:ext cx="6540500" cy="6858000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892555" y="1580133"/>
            <a:ext cx="4187190" cy="2038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4400" spc="-35" b="1">
                <a:solidFill>
                  <a:srgbClr val="2F2E7E"/>
                </a:solidFill>
                <a:latin typeface="Segoe UI"/>
                <a:cs typeface="Segoe UI"/>
              </a:rPr>
              <a:t>Glo-</a:t>
            </a:r>
            <a:r>
              <a:rPr dirty="0" sz="4400" spc="-10" b="1">
                <a:solidFill>
                  <a:srgbClr val="2F2E7E"/>
                </a:solidFill>
                <a:latin typeface="Segoe UI"/>
                <a:cs typeface="Segoe UI"/>
              </a:rPr>
              <a:t>Djigbé </a:t>
            </a:r>
            <a:r>
              <a:rPr dirty="0" sz="4400" b="1">
                <a:solidFill>
                  <a:srgbClr val="2F2E7E"/>
                </a:solidFill>
                <a:latin typeface="Segoe UI"/>
                <a:cs typeface="Segoe UI"/>
              </a:rPr>
              <a:t>Industrial</a:t>
            </a:r>
            <a:r>
              <a:rPr dirty="0" sz="4400" spc="-275" b="1">
                <a:solidFill>
                  <a:srgbClr val="2F2E7E"/>
                </a:solidFill>
                <a:latin typeface="Segoe UI"/>
                <a:cs typeface="Segoe UI"/>
              </a:rPr>
              <a:t> </a:t>
            </a:r>
            <a:r>
              <a:rPr dirty="0" sz="4400" spc="-20" b="1">
                <a:solidFill>
                  <a:srgbClr val="2F2E7E"/>
                </a:solidFill>
                <a:latin typeface="Segoe UI"/>
                <a:cs typeface="Segoe UI"/>
              </a:rPr>
              <a:t>Zone </a:t>
            </a:r>
            <a:r>
              <a:rPr dirty="0" sz="4400" spc="-25" b="1">
                <a:solidFill>
                  <a:srgbClr val="2F2E7E"/>
                </a:solidFill>
                <a:latin typeface="Segoe UI"/>
                <a:cs typeface="Segoe UI"/>
              </a:rPr>
              <a:t>Zè-</a:t>
            </a:r>
            <a:r>
              <a:rPr dirty="0" sz="4400" spc="-45" b="1">
                <a:solidFill>
                  <a:srgbClr val="2F2E7E"/>
                </a:solidFill>
                <a:latin typeface="Segoe UI"/>
                <a:cs typeface="Segoe UI"/>
              </a:rPr>
              <a:t>Bénin</a:t>
            </a:r>
            <a:r>
              <a:rPr dirty="0" sz="4400" spc="-220" b="1">
                <a:solidFill>
                  <a:srgbClr val="2F2E7E"/>
                </a:solidFill>
                <a:latin typeface="Segoe UI"/>
                <a:cs typeface="Segoe UI"/>
              </a:rPr>
              <a:t> </a:t>
            </a:r>
            <a:r>
              <a:rPr dirty="0" sz="4400" spc="-50" b="1">
                <a:solidFill>
                  <a:srgbClr val="2F2E7E"/>
                </a:solidFill>
                <a:latin typeface="Segoe UI"/>
                <a:cs typeface="Segoe UI"/>
              </a:rPr>
              <a:t>(GDIZ)</a:t>
            </a:r>
            <a:endParaRPr sz="4400">
              <a:latin typeface="Segoe UI"/>
              <a:cs typeface="Segoe U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45015" y="397535"/>
            <a:ext cx="1439176" cy="459473"/>
          </a:xfrm>
          <a:prstGeom prst="rect">
            <a:avLst/>
          </a:prstGeom>
        </p:spPr>
      </p:pic>
      <p:sp>
        <p:nvSpPr>
          <p:cNvPr id="16" name="object 16" descr=""/>
          <p:cNvSpPr txBox="1"/>
          <p:nvPr/>
        </p:nvSpPr>
        <p:spPr>
          <a:xfrm>
            <a:off x="1024534" y="3815841"/>
            <a:ext cx="143573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181818"/>
                </a:solidFill>
                <a:latin typeface="Segoe UI"/>
                <a:cs typeface="Segoe UI"/>
              </a:rPr>
              <a:t>March</a:t>
            </a:r>
            <a:r>
              <a:rPr dirty="0" sz="2000" spc="-35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2000" spc="-20" b="1">
                <a:solidFill>
                  <a:srgbClr val="181818"/>
                </a:solidFill>
                <a:latin typeface="Segoe UI"/>
                <a:cs typeface="Segoe UI"/>
              </a:rPr>
              <a:t>2026</a:t>
            </a:r>
            <a:endParaRPr sz="20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9019" rIns="0" bIns="0" rtlCol="0" vert="horz">
            <a:spAutoFit/>
          </a:bodyPr>
          <a:lstStyle/>
          <a:p>
            <a:pPr marL="458089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CONTENTS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834254" y="1070863"/>
            <a:ext cx="434340" cy="37934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25" b="1">
                <a:solidFill>
                  <a:srgbClr val="ED2727"/>
                </a:solidFill>
                <a:latin typeface="Segoe UI"/>
                <a:cs typeface="Segoe UI"/>
              </a:rPr>
              <a:t>01</a:t>
            </a:r>
            <a:endParaRPr sz="28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3215"/>
              </a:spcBef>
            </a:pPr>
            <a:r>
              <a:rPr dirty="0" sz="2800" spc="-25" b="1">
                <a:solidFill>
                  <a:srgbClr val="ED2727"/>
                </a:solidFill>
                <a:latin typeface="Segoe UI"/>
                <a:cs typeface="Segoe UI"/>
              </a:rPr>
              <a:t>02</a:t>
            </a:r>
            <a:endParaRPr sz="28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3220"/>
              </a:spcBef>
            </a:pPr>
            <a:r>
              <a:rPr dirty="0" sz="2800" spc="-25" b="1">
                <a:solidFill>
                  <a:srgbClr val="ED2727"/>
                </a:solidFill>
                <a:latin typeface="Segoe UI"/>
                <a:cs typeface="Segoe UI"/>
              </a:rPr>
              <a:t>03</a:t>
            </a:r>
            <a:endParaRPr sz="28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3220"/>
              </a:spcBef>
            </a:pPr>
            <a:r>
              <a:rPr dirty="0" sz="2800" spc="-25" b="1">
                <a:solidFill>
                  <a:srgbClr val="ED2727"/>
                </a:solidFill>
                <a:latin typeface="Segoe UI"/>
                <a:cs typeface="Segoe UI"/>
              </a:rPr>
              <a:t>04</a:t>
            </a:r>
            <a:endParaRPr sz="28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3219"/>
              </a:spcBef>
            </a:pPr>
            <a:r>
              <a:rPr dirty="0" sz="2800" spc="-25" b="1">
                <a:solidFill>
                  <a:srgbClr val="ED2727"/>
                </a:solidFill>
                <a:latin typeface="Segoe UI"/>
                <a:cs typeface="Segoe UI"/>
              </a:rPr>
              <a:t>05</a:t>
            </a:r>
            <a:endParaRPr sz="2800">
              <a:latin typeface="Segoe UI"/>
              <a:cs typeface="Segoe U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464809" y="1073911"/>
            <a:ext cx="323088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0275E"/>
                </a:solidFill>
                <a:latin typeface="Segoe UI"/>
                <a:cs typeface="Segoe UI"/>
              </a:rPr>
              <a:t>SPECIAL</a:t>
            </a:r>
            <a:r>
              <a:rPr dirty="0" sz="1800" spc="-50" b="1">
                <a:solidFill>
                  <a:srgbClr val="00275E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00275E"/>
                </a:solidFill>
                <a:latin typeface="Segoe UI"/>
                <a:cs typeface="Segoe UI"/>
              </a:rPr>
              <a:t>ECONOMIC</a:t>
            </a:r>
            <a:r>
              <a:rPr dirty="0" sz="1800" spc="-65" b="1">
                <a:solidFill>
                  <a:srgbClr val="00275E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00275E"/>
                </a:solidFill>
                <a:latin typeface="Segoe UI"/>
                <a:cs typeface="Segoe UI"/>
              </a:rPr>
              <a:t>ZONE</a:t>
            </a:r>
            <a:r>
              <a:rPr dirty="0" sz="1800" spc="-60" b="1">
                <a:solidFill>
                  <a:srgbClr val="00275E"/>
                </a:solidFill>
                <a:latin typeface="Segoe UI"/>
                <a:cs typeface="Segoe UI"/>
              </a:rPr>
              <a:t> </a:t>
            </a:r>
            <a:r>
              <a:rPr dirty="0" sz="1800" spc="-25" b="1">
                <a:solidFill>
                  <a:srgbClr val="00275E"/>
                </a:solidFill>
                <a:latin typeface="Segoe UI"/>
                <a:cs typeface="Segoe UI"/>
              </a:rPr>
              <a:t>OF GLO-</a:t>
            </a:r>
            <a:r>
              <a:rPr dirty="0" sz="1800" b="1">
                <a:solidFill>
                  <a:srgbClr val="00275E"/>
                </a:solidFill>
                <a:latin typeface="Segoe UI"/>
                <a:cs typeface="Segoe UI"/>
              </a:rPr>
              <a:t>DJIGBÉ</a:t>
            </a:r>
            <a:r>
              <a:rPr dirty="0" sz="1800" spc="-40" b="1">
                <a:solidFill>
                  <a:srgbClr val="00275E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00275E"/>
                </a:solidFill>
                <a:latin typeface="Segoe UI"/>
                <a:cs typeface="Segoe UI"/>
              </a:rPr>
              <a:t>ZE</a:t>
            </a:r>
            <a:r>
              <a:rPr dirty="0" sz="1800" spc="10" b="1">
                <a:solidFill>
                  <a:srgbClr val="00275E"/>
                </a:solidFill>
                <a:latin typeface="Segoe UI"/>
                <a:cs typeface="Segoe UI"/>
              </a:rPr>
              <a:t> </a:t>
            </a:r>
            <a:r>
              <a:rPr dirty="0" sz="1800" spc="-10" b="1">
                <a:solidFill>
                  <a:srgbClr val="00275E"/>
                </a:solidFill>
                <a:latin typeface="Segoe UI"/>
                <a:cs typeface="Segoe UI"/>
              </a:rPr>
              <a:t>BENIN(GDIZ)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464809" y="1973326"/>
            <a:ext cx="3108960" cy="2143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40665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0275E"/>
                </a:solidFill>
                <a:latin typeface="Segoe UI"/>
                <a:cs typeface="Segoe UI"/>
              </a:rPr>
              <a:t>MAIN</a:t>
            </a:r>
            <a:r>
              <a:rPr dirty="0" sz="1800" spc="-50" b="1">
                <a:solidFill>
                  <a:srgbClr val="00275E"/>
                </a:solidFill>
                <a:latin typeface="Segoe UI"/>
                <a:cs typeface="Segoe UI"/>
              </a:rPr>
              <a:t> </a:t>
            </a:r>
            <a:r>
              <a:rPr dirty="0" sz="1800" spc="-10" b="1">
                <a:solidFill>
                  <a:srgbClr val="00275E"/>
                </a:solidFill>
                <a:latin typeface="Segoe UI"/>
                <a:cs typeface="Segoe UI"/>
              </a:rPr>
              <a:t>VOCATIONS</a:t>
            </a:r>
            <a:r>
              <a:rPr dirty="0" sz="1800" spc="-70" b="1">
                <a:solidFill>
                  <a:srgbClr val="00275E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00275E"/>
                </a:solidFill>
                <a:latin typeface="Segoe UI"/>
                <a:cs typeface="Segoe UI"/>
              </a:rPr>
              <a:t>OF</a:t>
            </a:r>
            <a:r>
              <a:rPr dirty="0" sz="1800" spc="-50" b="1">
                <a:solidFill>
                  <a:srgbClr val="00275E"/>
                </a:solidFill>
                <a:latin typeface="Segoe UI"/>
                <a:cs typeface="Segoe UI"/>
              </a:rPr>
              <a:t> </a:t>
            </a:r>
            <a:r>
              <a:rPr dirty="0" sz="1800" spc="-25" b="1">
                <a:solidFill>
                  <a:srgbClr val="00275E"/>
                </a:solidFill>
                <a:latin typeface="Segoe UI"/>
                <a:cs typeface="Segoe UI"/>
              </a:rPr>
              <a:t>THE </a:t>
            </a:r>
            <a:r>
              <a:rPr dirty="0" sz="1800" spc="-20" b="1">
                <a:solidFill>
                  <a:srgbClr val="00275E"/>
                </a:solidFill>
                <a:latin typeface="Segoe UI"/>
                <a:cs typeface="Segoe UI"/>
              </a:rPr>
              <a:t>ZONE</a:t>
            </a:r>
            <a:endParaRPr sz="1800">
              <a:latin typeface="Segoe UI"/>
              <a:cs typeface="Segoe UI"/>
            </a:endParaRPr>
          </a:p>
          <a:p>
            <a:pPr marL="12700" marR="755650">
              <a:lnSpc>
                <a:spcPct val="100000"/>
              </a:lnSpc>
              <a:spcBef>
                <a:spcPts val="1595"/>
              </a:spcBef>
            </a:pPr>
            <a:r>
              <a:rPr dirty="0" sz="1800" b="1">
                <a:solidFill>
                  <a:srgbClr val="00275E"/>
                </a:solidFill>
                <a:latin typeface="Segoe UI"/>
                <a:cs typeface="Segoe UI"/>
              </a:rPr>
              <a:t>INCENTIVE</a:t>
            </a:r>
            <a:r>
              <a:rPr dirty="0" sz="1800" spc="-85" b="1">
                <a:solidFill>
                  <a:srgbClr val="00275E"/>
                </a:solidFill>
                <a:latin typeface="Segoe UI"/>
                <a:cs typeface="Segoe UI"/>
              </a:rPr>
              <a:t> </a:t>
            </a:r>
            <a:r>
              <a:rPr dirty="0" sz="1800" spc="-10" b="1">
                <a:solidFill>
                  <a:srgbClr val="00275E"/>
                </a:solidFill>
                <a:latin typeface="Segoe UI"/>
                <a:cs typeface="Segoe UI"/>
              </a:rPr>
              <a:t>DISPOSAL </a:t>
            </a:r>
            <a:r>
              <a:rPr dirty="0" sz="1800" b="1">
                <a:solidFill>
                  <a:srgbClr val="00275E"/>
                </a:solidFill>
                <a:latin typeface="Segoe UI"/>
                <a:cs typeface="Segoe UI"/>
              </a:rPr>
              <a:t>APPLICABLE</a:t>
            </a:r>
            <a:r>
              <a:rPr dirty="0" sz="1800" spc="-60" b="1">
                <a:solidFill>
                  <a:srgbClr val="00275E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00275E"/>
                </a:solidFill>
                <a:latin typeface="Segoe UI"/>
                <a:cs typeface="Segoe UI"/>
              </a:rPr>
              <a:t>IN</a:t>
            </a:r>
            <a:r>
              <a:rPr dirty="0" sz="1800" spc="-40" b="1">
                <a:solidFill>
                  <a:srgbClr val="00275E"/>
                </a:solidFill>
                <a:latin typeface="Segoe UI"/>
                <a:cs typeface="Segoe UI"/>
              </a:rPr>
              <a:t> </a:t>
            </a:r>
            <a:r>
              <a:rPr dirty="0" sz="1800" spc="-20" b="1">
                <a:solidFill>
                  <a:srgbClr val="00275E"/>
                </a:solidFill>
                <a:latin typeface="Segoe UI"/>
                <a:cs typeface="Segoe UI"/>
              </a:rPr>
              <a:t>GDIZ</a:t>
            </a:r>
            <a:endParaRPr sz="1800">
              <a:latin typeface="Segoe UI"/>
              <a:cs typeface="Segoe UI"/>
            </a:endParaRPr>
          </a:p>
          <a:p>
            <a:pPr marL="12700" marR="5080">
              <a:lnSpc>
                <a:spcPct val="100000"/>
              </a:lnSpc>
              <a:spcBef>
                <a:spcPts val="2125"/>
              </a:spcBef>
            </a:pPr>
            <a:r>
              <a:rPr dirty="0" sz="1800" spc="-10" b="1">
                <a:solidFill>
                  <a:srgbClr val="00275E"/>
                </a:solidFill>
                <a:latin typeface="Segoe UI"/>
                <a:cs typeface="Segoe UI"/>
              </a:rPr>
              <a:t>GOVERNANCE</a:t>
            </a:r>
            <a:r>
              <a:rPr dirty="0" sz="1800" spc="-30" b="1">
                <a:solidFill>
                  <a:srgbClr val="00275E"/>
                </a:solidFill>
                <a:latin typeface="Segoe UI"/>
                <a:cs typeface="Segoe UI"/>
              </a:rPr>
              <a:t> </a:t>
            </a:r>
            <a:r>
              <a:rPr dirty="0" sz="1800" spc="-10" b="1">
                <a:solidFill>
                  <a:srgbClr val="00275E"/>
                </a:solidFill>
                <a:latin typeface="Segoe UI"/>
                <a:cs typeface="Segoe UI"/>
              </a:rPr>
              <a:t>FRAMEWORK </a:t>
            </a:r>
            <a:r>
              <a:rPr dirty="0" sz="1800" b="1">
                <a:solidFill>
                  <a:srgbClr val="00275E"/>
                </a:solidFill>
                <a:latin typeface="Segoe UI"/>
                <a:cs typeface="Segoe UI"/>
              </a:rPr>
              <a:t>OF</a:t>
            </a:r>
            <a:r>
              <a:rPr dirty="0" sz="1800" spc="-10" b="1">
                <a:solidFill>
                  <a:srgbClr val="00275E"/>
                </a:solidFill>
                <a:latin typeface="Segoe UI"/>
                <a:cs typeface="Segoe UI"/>
              </a:rPr>
              <a:t> </a:t>
            </a:r>
            <a:r>
              <a:rPr dirty="0" sz="1800" spc="-20" b="1">
                <a:solidFill>
                  <a:srgbClr val="00275E"/>
                </a:solidFill>
                <a:latin typeface="Segoe UI"/>
                <a:cs typeface="Segoe UI"/>
              </a:rPr>
              <a:t>GDIZ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464809" y="4415104"/>
            <a:ext cx="3717290" cy="5753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0275E"/>
                </a:solidFill>
                <a:latin typeface="Segoe UI"/>
                <a:cs typeface="Segoe UI"/>
              </a:rPr>
              <a:t>THE</a:t>
            </a:r>
            <a:r>
              <a:rPr dirty="0" sz="1800" spc="-50" b="1">
                <a:solidFill>
                  <a:srgbClr val="00275E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00275E"/>
                </a:solidFill>
                <a:latin typeface="Segoe UI"/>
                <a:cs typeface="Segoe UI"/>
              </a:rPr>
              <a:t>INFRASTRUCTURES</a:t>
            </a:r>
            <a:r>
              <a:rPr dirty="0" sz="1800" spc="-35" b="1">
                <a:solidFill>
                  <a:srgbClr val="00275E"/>
                </a:solidFill>
                <a:latin typeface="Segoe UI"/>
                <a:cs typeface="Segoe UI"/>
              </a:rPr>
              <a:t> </a:t>
            </a:r>
            <a:r>
              <a:rPr dirty="0" sz="1800" spc="-25" b="1">
                <a:solidFill>
                  <a:srgbClr val="00275E"/>
                </a:solidFill>
                <a:latin typeface="Segoe UI"/>
                <a:cs typeface="Segoe UI"/>
              </a:rPr>
              <a:t>AND</a:t>
            </a:r>
            <a:endParaRPr sz="18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 b="1">
                <a:solidFill>
                  <a:srgbClr val="00275E"/>
                </a:solidFill>
                <a:latin typeface="Segoe UI"/>
                <a:cs typeface="Segoe UI"/>
              </a:rPr>
              <a:t>SERVICES</a:t>
            </a:r>
            <a:r>
              <a:rPr dirty="0" sz="1800" spc="-55" b="1">
                <a:solidFill>
                  <a:srgbClr val="00275E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00275E"/>
                </a:solidFill>
                <a:latin typeface="Segoe UI"/>
                <a:cs typeface="Segoe UI"/>
              </a:rPr>
              <a:t>PLANNED</a:t>
            </a:r>
            <a:r>
              <a:rPr dirty="0" sz="1800" spc="-45" b="1">
                <a:solidFill>
                  <a:srgbClr val="00275E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00275E"/>
                </a:solidFill>
                <a:latin typeface="Segoe UI"/>
                <a:cs typeface="Segoe UI"/>
              </a:rPr>
              <a:t>WITHIN</a:t>
            </a:r>
            <a:r>
              <a:rPr dirty="0" sz="1800" spc="-50" b="1">
                <a:solidFill>
                  <a:srgbClr val="00275E"/>
                </a:solidFill>
                <a:latin typeface="Segoe UI"/>
                <a:cs typeface="Segoe UI"/>
              </a:rPr>
              <a:t> </a:t>
            </a:r>
            <a:r>
              <a:rPr dirty="0" sz="1800" spc="-20" b="1">
                <a:solidFill>
                  <a:srgbClr val="00275E"/>
                </a:solidFill>
                <a:latin typeface="Segoe UI"/>
                <a:cs typeface="Segoe UI"/>
              </a:rPr>
              <a:t>GDIZ</a:t>
            </a:r>
            <a:endParaRPr sz="1800">
              <a:latin typeface="Segoe UI"/>
              <a:cs typeface="Segoe UI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428744" cy="6857999"/>
          </a:xfrm>
          <a:prstGeom prst="rect">
            <a:avLst/>
          </a:prstGeom>
        </p:spPr>
      </p:pic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79375" rIns="0" bIns="0" rtlCol="0" vert="horz">
            <a:spAutoFit/>
          </a:bodyPr>
          <a:lstStyle/>
          <a:p>
            <a:pPr marL="113030">
              <a:lnSpc>
                <a:spcPct val="100000"/>
              </a:lnSpc>
              <a:spcBef>
                <a:spcPts val="625"/>
              </a:spcBef>
            </a:pPr>
            <a:fld id="{81D60167-4931-47E6-BA6A-407CBD079E47}" type="slidenum">
              <a:rPr dirty="0" spc="-50"/>
              <a:t>4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345560" y="2387066"/>
            <a:ext cx="5826760" cy="1823720"/>
          </a:xfrm>
          <a:prstGeom prst="rect">
            <a:avLst/>
          </a:prstGeom>
        </p:spPr>
        <p:txBody>
          <a:bodyPr wrap="square" lIns="0" tIns="50165" rIns="0" bIns="0" rtlCol="0" vert="horz">
            <a:spAutoFit/>
          </a:bodyPr>
          <a:lstStyle/>
          <a:p>
            <a:pPr marL="12700" marR="5080">
              <a:lnSpc>
                <a:spcPct val="107000"/>
              </a:lnSpc>
              <a:spcBef>
                <a:spcPts val="395"/>
              </a:spcBef>
            </a:pPr>
            <a:r>
              <a:rPr dirty="0" sz="3600" spc="-245" b="1">
                <a:solidFill>
                  <a:srgbClr val="00275E"/>
                </a:solidFill>
                <a:latin typeface="Tahoma"/>
                <a:cs typeface="Tahoma"/>
              </a:rPr>
              <a:t>SPECIAL</a:t>
            </a:r>
            <a:r>
              <a:rPr dirty="0" sz="3600" spc="-25" b="1">
                <a:solidFill>
                  <a:srgbClr val="00275E"/>
                </a:solidFill>
                <a:latin typeface="Tahoma"/>
                <a:cs typeface="Tahoma"/>
              </a:rPr>
              <a:t> </a:t>
            </a:r>
            <a:r>
              <a:rPr dirty="0" sz="3600" b="1">
                <a:solidFill>
                  <a:srgbClr val="00275E"/>
                </a:solidFill>
                <a:latin typeface="Tahoma"/>
                <a:cs typeface="Tahoma"/>
              </a:rPr>
              <a:t>ECONOMIC</a:t>
            </a:r>
            <a:r>
              <a:rPr dirty="0" sz="3600" spc="-35" b="1">
                <a:solidFill>
                  <a:srgbClr val="00275E"/>
                </a:solidFill>
                <a:latin typeface="Tahoma"/>
                <a:cs typeface="Tahoma"/>
              </a:rPr>
              <a:t> </a:t>
            </a:r>
            <a:r>
              <a:rPr dirty="0" sz="3600" spc="-130" b="1">
                <a:solidFill>
                  <a:srgbClr val="00275E"/>
                </a:solidFill>
                <a:latin typeface="Tahoma"/>
                <a:cs typeface="Tahoma"/>
              </a:rPr>
              <a:t>ZONE </a:t>
            </a:r>
            <a:r>
              <a:rPr dirty="0" sz="3600" b="1">
                <a:solidFill>
                  <a:srgbClr val="00275E"/>
                </a:solidFill>
                <a:latin typeface="Tahoma"/>
                <a:cs typeface="Tahoma"/>
              </a:rPr>
              <a:t>OF</a:t>
            </a:r>
            <a:r>
              <a:rPr dirty="0" sz="3600" spc="-165" b="1">
                <a:solidFill>
                  <a:srgbClr val="00275E"/>
                </a:solidFill>
                <a:latin typeface="Tahoma"/>
                <a:cs typeface="Tahoma"/>
              </a:rPr>
              <a:t> </a:t>
            </a:r>
            <a:r>
              <a:rPr dirty="0" sz="3600" b="1">
                <a:solidFill>
                  <a:srgbClr val="00275E"/>
                </a:solidFill>
                <a:latin typeface="Tahoma"/>
                <a:cs typeface="Tahoma"/>
              </a:rPr>
              <a:t>GLO-</a:t>
            </a:r>
            <a:r>
              <a:rPr dirty="0" sz="3600" spc="-254" b="1">
                <a:solidFill>
                  <a:srgbClr val="00275E"/>
                </a:solidFill>
                <a:latin typeface="Tahoma"/>
                <a:cs typeface="Tahoma"/>
              </a:rPr>
              <a:t>DJIGBÉ</a:t>
            </a:r>
            <a:r>
              <a:rPr dirty="0" sz="3600" spc="-40" b="1">
                <a:solidFill>
                  <a:srgbClr val="00275E"/>
                </a:solidFill>
                <a:latin typeface="Tahoma"/>
                <a:cs typeface="Tahoma"/>
              </a:rPr>
              <a:t> </a:t>
            </a:r>
            <a:r>
              <a:rPr dirty="0" sz="3600" spc="-290" b="1">
                <a:solidFill>
                  <a:srgbClr val="00275E"/>
                </a:solidFill>
                <a:latin typeface="Tahoma"/>
                <a:cs typeface="Tahoma"/>
              </a:rPr>
              <a:t>ZÈ-</a:t>
            </a:r>
            <a:r>
              <a:rPr dirty="0" sz="3600" spc="-355" b="1">
                <a:solidFill>
                  <a:srgbClr val="00275E"/>
                </a:solidFill>
                <a:latin typeface="Tahoma"/>
                <a:cs typeface="Tahoma"/>
              </a:rPr>
              <a:t>BENIN </a:t>
            </a:r>
            <a:r>
              <a:rPr dirty="0" sz="3600" spc="-285" b="1">
                <a:solidFill>
                  <a:srgbClr val="00275E"/>
                </a:solidFill>
                <a:latin typeface="Tahoma"/>
                <a:cs typeface="Tahoma"/>
              </a:rPr>
              <a:t>(GDIZ)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79375" rIns="0" bIns="0" rtlCol="0" vert="horz">
            <a:spAutoFit/>
          </a:bodyPr>
          <a:lstStyle/>
          <a:p>
            <a:pPr marL="113030">
              <a:lnSpc>
                <a:spcPct val="100000"/>
              </a:lnSpc>
              <a:spcBef>
                <a:spcPts val="625"/>
              </a:spcBef>
            </a:pPr>
            <a:fld id="{81D60167-4931-47E6-BA6A-407CBD079E47}" type="slidenum">
              <a:rPr dirty="0" spc="-50"/>
              <a:t>4</a:t>
            </a:fld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600" spc="-25" b="0">
                <a:solidFill>
                  <a:srgbClr val="ED2727"/>
                </a:solidFill>
                <a:latin typeface="Segoe UI"/>
                <a:cs typeface="Segoe UI"/>
              </a:rPr>
              <a:t>01</a:t>
            </a:r>
            <a:endParaRPr sz="66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9019" rIns="0" bIns="0" rtlCol="0" vert="horz">
            <a:spAutoFit/>
          </a:bodyPr>
          <a:lstStyle/>
          <a:p>
            <a:pPr marL="198755">
              <a:lnSpc>
                <a:spcPct val="100000"/>
              </a:lnSpc>
              <a:spcBef>
                <a:spcPts val="95"/>
              </a:spcBef>
            </a:pPr>
            <a:r>
              <a:rPr dirty="0" spc="-45"/>
              <a:t>GLO-</a:t>
            </a:r>
            <a:r>
              <a:rPr dirty="0"/>
              <a:t>DJIGBÉ</a:t>
            </a:r>
            <a:r>
              <a:rPr dirty="0" spc="-95"/>
              <a:t> </a:t>
            </a:r>
            <a:r>
              <a:rPr dirty="0"/>
              <a:t>INDUSTRIAL</a:t>
            </a:r>
            <a:r>
              <a:rPr dirty="0" spc="-105"/>
              <a:t> </a:t>
            </a:r>
            <a:r>
              <a:rPr dirty="0"/>
              <a:t>ZONE</a:t>
            </a:r>
            <a:r>
              <a:rPr dirty="0" spc="-105"/>
              <a:t> </a:t>
            </a:r>
            <a:r>
              <a:rPr dirty="0" spc="-10"/>
              <a:t>(GDIZ)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254123" y="1529588"/>
            <a:ext cx="2145030" cy="10401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20" b="1">
                <a:solidFill>
                  <a:srgbClr val="181818"/>
                </a:solidFill>
                <a:latin typeface="Tahoma"/>
                <a:cs typeface="Tahoma"/>
              </a:rPr>
              <a:t>Date</a:t>
            </a:r>
            <a:r>
              <a:rPr dirty="0" sz="1400" spc="-70" b="1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1400" spc="-35" b="1">
                <a:solidFill>
                  <a:srgbClr val="181818"/>
                </a:solidFill>
                <a:latin typeface="Tahoma"/>
                <a:cs typeface="Tahoma"/>
              </a:rPr>
              <a:t>of</a:t>
            </a:r>
            <a:r>
              <a:rPr dirty="0" sz="1400" spc="-65" b="1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1400" spc="-10" b="1">
                <a:solidFill>
                  <a:srgbClr val="181818"/>
                </a:solidFill>
                <a:latin typeface="Tahoma"/>
                <a:cs typeface="Tahoma"/>
              </a:rPr>
              <a:t>creation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181818"/>
                </a:solidFill>
                <a:latin typeface="Segoe UI"/>
                <a:cs typeface="Segoe UI"/>
              </a:rPr>
              <a:t>February</a:t>
            </a:r>
            <a:r>
              <a:rPr dirty="0" sz="2000" spc="3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2000" b="1">
                <a:solidFill>
                  <a:srgbClr val="181818"/>
                </a:solidFill>
                <a:latin typeface="Segoe UI"/>
                <a:cs typeface="Segoe UI"/>
              </a:rPr>
              <a:t>5,</a:t>
            </a:r>
            <a:r>
              <a:rPr dirty="0" sz="2000" spc="1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2000" spc="-20" b="1">
                <a:solidFill>
                  <a:srgbClr val="181818"/>
                </a:solidFill>
                <a:latin typeface="Segoe UI"/>
                <a:cs typeface="Segoe UI"/>
              </a:rPr>
              <a:t>2020</a:t>
            </a:r>
            <a:endParaRPr sz="2000">
              <a:latin typeface="Segoe UI"/>
              <a:cs typeface="Segoe UI"/>
            </a:endParaRPr>
          </a:p>
          <a:p>
            <a:pPr marL="15875">
              <a:lnSpc>
                <a:spcPct val="100000"/>
              </a:lnSpc>
              <a:spcBef>
                <a:spcPts val="434"/>
              </a:spcBef>
            </a:pPr>
            <a:r>
              <a:rPr dirty="0" sz="1400">
                <a:solidFill>
                  <a:srgbClr val="181818"/>
                </a:solidFill>
                <a:latin typeface="Segoe UI"/>
                <a:cs typeface="Segoe UI"/>
              </a:rPr>
              <a:t>by</a:t>
            </a:r>
            <a:r>
              <a:rPr dirty="0" sz="1400" spc="-40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400">
                <a:solidFill>
                  <a:srgbClr val="181818"/>
                </a:solidFill>
                <a:latin typeface="Segoe UI"/>
                <a:cs typeface="Segoe UI"/>
              </a:rPr>
              <a:t>decree</a:t>
            </a:r>
            <a:r>
              <a:rPr dirty="0" sz="1400" spc="-10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400">
                <a:solidFill>
                  <a:srgbClr val="181818"/>
                </a:solidFill>
                <a:latin typeface="Segoe UI"/>
                <a:cs typeface="Segoe UI"/>
              </a:rPr>
              <a:t>of</a:t>
            </a:r>
            <a:r>
              <a:rPr dirty="0" sz="1400" spc="-35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400">
                <a:solidFill>
                  <a:srgbClr val="181818"/>
                </a:solidFill>
                <a:latin typeface="Segoe UI"/>
                <a:cs typeface="Segoe UI"/>
              </a:rPr>
              <a:t>the</a:t>
            </a:r>
            <a:r>
              <a:rPr dirty="0" sz="1400" spc="-30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400">
                <a:solidFill>
                  <a:srgbClr val="181818"/>
                </a:solidFill>
                <a:latin typeface="Segoe UI"/>
                <a:cs typeface="Segoe UI"/>
              </a:rPr>
              <a:t>Council</a:t>
            </a:r>
            <a:r>
              <a:rPr dirty="0" sz="1400" spc="-30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400" spc="-25">
                <a:solidFill>
                  <a:srgbClr val="181818"/>
                </a:solidFill>
                <a:latin typeface="Segoe UI"/>
                <a:cs typeface="Segoe UI"/>
              </a:rPr>
              <a:t>of</a:t>
            </a:r>
            <a:endParaRPr sz="1400">
              <a:latin typeface="Segoe UI"/>
              <a:cs typeface="Segoe UI"/>
            </a:endParaRPr>
          </a:p>
          <a:p>
            <a:pPr marL="15875">
              <a:lnSpc>
                <a:spcPct val="100000"/>
              </a:lnSpc>
            </a:pPr>
            <a:r>
              <a:rPr dirty="0" sz="1400" spc="-10">
                <a:solidFill>
                  <a:srgbClr val="181818"/>
                </a:solidFill>
                <a:latin typeface="Segoe UI"/>
                <a:cs typeface="Segoe UI"/>
              </a:rPr>
              <a:t>Ministers</a:t>
            </a:r>
            <a:endParaRPr sz="1400">
              <a:latin typeface="Segoe UI"/>
              <a:cs typeface="Segoe U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023619" y="1468755"/>
            <a:ext cx="1042669" cy="1042669"/>
            <a:chOff x="1023619" y="1468755"/>
            <a:chExt cx="1042669" cy="1042669"/>
          </a:xfrm>
        </p:grpSpPr>
        <p:sp>
          <p:nvSpPr>
            <p:cNvPr id="5" name="object 5" descr=""/>
            <p:cNvSpPr/>
            <p:nvPr/>
          </p:nvSpPr>
          <p:spPr>
            <a:xfrm>
              <a:off x="1023619" y="1468755"/>
              <a:ext cx="1042669" cy="1042669"/>
            </a:xfrm>
            <a:custGeom>
              <a:avLst/>
              <a:gdLst/>
              <a:ahLst/>
              <a:cxnLst/>
              <a:rect l="l" t="t" r="r" b="b"/>
              <a:pathLst>
                <a:path w="1042669" h="1042669">
                  <a:moveTo>
                    <a:pt x="1042416" y="0"/>
                  </a:moveTo>
                  <a:lnTo>
                    <a:pt x="173736" y="0"/>
                  </a:lnTo>
                  <a:lnTo>
                    <a:pt x="0" y="173736"/>
                  </a:lnTo>
                  <a:lnTo>
                    <a:pt x="0" y="1042416"/>
                  </a:lnTo>
                  <a:lnTo>
                    <a:pt x="868680" y="1042416"/>
                  </a:lnTo>
                  <a:lnTo>
                    <a:pt x="1042416" y="868553"/>
                  </a:lnTo>
                  <a:lnTo>
                    <a:pt x="1042416" y="0"/>
                  </a:lnTo>
                  <a:close/>
                </a:path>
              </a:pathLst>
            </a:custGeom>
            <a:solidFill>
              <a:srgbClr val="97C13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538656" y="1970659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4" h="26035">
                  <a:moveTo>
                    <a:pt x="16632" y="0"/>
                  </a:moveTo>
                  <a:lnTo>
                    <a:pt x="9193" y="0"/>
                  </a:lnTo>
                  <a:lnTo>
                    <a:pt x="0" y="9182"/>
                  </a:lnTo>
                  <a:lnTo>
                    <a:pt x="0" y="16630"/>
                  </a:lnTo>
                  <a:lnTo>
                    <a:pt x="9193" y="25813"/>
                  </a:lnTo>
                  <a:lnTo>
                    <a:pt x="16632" y="25813"/>
                  </a:lnTo>
                  <a:lnTo>
                    <a:pt x="25816" y="16631"/>
                  </a:lnTo>
                  <a:lnTo>
                    <a:pt x="25816" y="9182"/>
                  </a:lnTo>
                  <a:lnTo>
                    <a:pt x="21229" y="4596"/>
                  </a:lnTo>
                  <a:lnTo>
                    <a:pt x="166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9221" y="1808338"/>
              <a:ext cx="117589" cy="117581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305788" y="1688960"/>
              <a:ext cx="541020" cy="540385"/>
            </a:xfrm>
            <a:custGeom>
              <a:avLst/>
              <a:gdLst/>
              <a:ahLst/>
              <a:cxnLst/>
              <a:rect l="l" t="t" r="r" b="b"/>
              <a:pathLst>
                <a:path w="541019" h="540385">
                  <a:moveTo>
                    <a:pt x="59093" y="324154"/>
                  </a:moveTo>
                  <a:lnTo>
                    <a:pt x="54495" y="319570"/>
                  </a:lnTo>
                  <a:lnTo>
                    <a:pt x="49911" y="314972"/>
                  </a:lnTo>
                  <a:lnTo>
                    <a:pt x="42456" y="314972"/>
                  </a:lnTo>
                  <a:lnTo>
                    <a:pt x="0" y="357416"/>
                  </a:lnTo>
                  <a:lnTo>
                    <a:pt x="0" y="364845"/>
                  </a:lnTo>
                  <a:lnTo>
                    <a:pt x="9182" y="374040"/>
                  </a:lnTo>
                  <a:lnTo>
                    <a:pt x="16624" y="374040"/>
                  </a:lnTo>
                  <a:lnTo>
                    <a:pt x="59093" y="331597"/>
                  </a:lnTo>
                  <a:lnTo>
                    <a:pt x="59093" y="324154"/>
                  </a:lnTo>
                  <a:close/>
                </a:path>
                <a:path w="541019" h="540385">
                  <a:moveTo>
                    <a:pt x="225412" y="490461"/>
                  </a:moveTo>
                  <a:lnTo>
                    <a:pt x="220814" y="485876"/>
                  </a:lnTo>
                  <a:lnTo>
                    <a:pt x="216230" y="481279"/>
                  </a:lnTo>
                  <a:lnTo>
                    <a:pt x="208775" y="481291"/>
                  </a:lnTo>
                  <a:lnTo>
                    <a:pt x="166331" y="523735"/>
                  </a:lnTo>
                  <a:lnTo>
                    <a:pt x="166331" y="531190"/>
                  </a:lnTo>
                  <a:lnTo>
                    <a:pt x="175526" y="540372"/>
                  </a:lnTo>
                  <a:lnTo>
                    <a:pt x="182968" y="540372"/>
                  </a:lnTo>
                  <a:lnTo>
                    <a:pt x="225412" y="497903"/>
                  </a:lnTo>
                  <a:lnTo>
                    <a:pt x="225412" y="490461"/>
                  </a:lnTo>
                  <a:close/>
                </a:path>
                <a:path w="541019" h="540385">
                  <a:moveTo>
                    <a:pt x="540397" y="9029"/>
                  </a:moveTo>
                  <a:lnTo>
                    <a:pt x="539153" y="5867"/>
                  </a:lnTo>
                  <a:lnTo>
                    <a:pt x="534543" y="1257"/>
                  </a:lnTo>
                  <a:lnTo>
                    <a:pt x="531380" y="0"/>
                  </a:lnTo>
                  <a:lnTo>
                    <a:pt x="528104" y="127"/>
                  </a:lnTo>
                  <a:lnTo>
                    <a:pt x="515785" y="977"/>
                  </a:lnTo>
                  <a:lnTo>
                    <a:pt x="515785" y="24625"/>
                  </a:lnTo>
                  <a:lnTo>
                    <a:pt x="513664" y="42659"/>
                  </a:lnTo>
                  <a:lnTo>
                    <a:pt x="509790" y="66725"/>
                  </a:lnTo>
                  <a:lnTo>
                    <a:pt x="503669" y="95542"/>
                  </a:lnTo>
                  <a:lnTo>
                    <a:pt x="494779" y="127825"/>
                  </a:lnTo>
                  <a:lnTo>
                    <a:pt x="486321" y="119367"/>
                  </a:lnTo>
                  <a:lnTo>
                    <a:pt x="486321" y="152615"/>
                  </a:lnTo>
                  <a:lnTo>
                    <a:pt x="469912" y="191338"/>
                  </a:lnTo>
                  <a:lnTo>
                    <a:pt x="450634" y="226606"/>
                  </a:lnTo>
                  <a:lnTo>
                    <a:pt x="428574" y="258292"/>
                  </a:lnTo>
                  <a:lnTo>
                    <a:pt x="395693" y="294182"/>
                  </a:lnTo>
                  <a:lnTo>
                    <a:pt x="384251" y="304584"/>
                  </a:lnTo>
                  <a:lnTo>
                    <a:pt x="384251" y="375577"/>
                  </a:lnTo>
                  <a:lnTo>
                    <a:pt x="361746" y="425792"/>
                  </a:lnTo>
                  <a:lnTo>
                    <a:pt x="314452" y="455041"/>
                  </a:lnTo>
                  <a:lnTo>
                    <a:pt x="287705" y="463029"/>
                  </a:lnTo>
                  <a:lnTo>
                    <a:pt x="294551" y="446290"/>
                  </a:lnTo>
                  <a:lnTo>
                    <a:pt x="298221" y="429272"/>
                  </a:lnTo>
                  <a:lnTo>
                    <a:pt x="298297" y="428955"/>
                  </a:lnTo>
                  <a:lnTo>
                    <a:pt x="299097" y="413816"/>
                  </a:lnTo>
                  <a:lnTo>
                    <a:pt x="299161" y="412457"/>
                  </a:lnTo>
                  <a:lnTo>
                    <a:pt x="297916" y="402869"/>
                  </a:lnTo>
                  <a:lnTo>
                    <a:pt x="297586" y="400367"/>
                  </a:lnTo>
                  <a:lnTo>
                    <a:pt x="297484" y="399491"/>
                  </a:lnTo>
                  <a:lnTo>
                    <a:pt x="297357" y="398538"/>
                  </a:lnTo>
                  <a:lnTo>
                    <a:pt x="296392" y="394639"/>
                  </a:lnTo>
                  <a:lnTo>
                    <a:pt x="293916" y="392722"/>
                  </a:lnTo>
                  <a:lnTo>
                    <a:pt x="293776" y="392493"/>
                  </a:lnTo>
                  <a:lnTo>
                    <a:pt x="335343" y="369760"/>
                  </a:lnTo>
                  <a:lnTo>
                    <a:pt x="374319" y="343090"/>
                  </a:lnTo>
                  <a:lnTo>
                    <a:pt x="381393" y="359600"/>
                  </a:lnTo>
                  <a:lnTo>
                    <a:pt x="384251" y="375577"/>
                  </a:lnTo>
                  <a:lnTo>
                    <a:pt x="384251" y="304584"/>
                  </a:lnTo>
                  <a:lnTo>
                    <a:pt x="378701" y="309422"/>
                  </a:lnTo>
                  <a:lnTo>
                    <a:pt x="369874" y="316738"/>
                  </a:lnTo>
                  <a:lnTo>
                    <a:pt x="347814" y="333387"/>
                  </a:lnTo>
                  <a:lnTo>
                    <a:pt x="324866" y="348602"/>
                  </a:lnTo>
                  <a:lnTo>
                    <a:pt x="300913" y="362445"/>
                  </a:lnTo>
                  <a:lnTo>
                    <a:pt x="276110" y="374853"/>
                  </a:lnTo>
                  <a:lnTo>
                    <a:pt x="252818" y="351561"/>
                  </a:lnTo>
                  <a:lnTo>
                    <a:pt x="252818" y="384810"/>
                  </a:lnTo>
                  <a:lnTo>
                    <a:pt x="207911" y="399491"/>
                  </a:lnTo>
                  <a:lnTo>
                    <a:pt x="204495" y="400367"/>
                  </a:lnTo>
                  <a:lnTo>
                    <a:pt x="200558" y="399097"/>
                  </a:lnTo>
                  <a:lnTo>
                    <a:pt x="174078" y="372618"/>
                  </a:lnTo>
                  <a:lnTo>
                    <a:pt x="174078" y="405879"/>
                  </a:lnTo>
                  <a:lnTo>
                    <a:pt x="138633" y="446722"/>
                  </a:lnTo>
                  <a:lnTo>
                    <a:pt x="96240" y="460565"/>
                  </a:lnTo>
                  <a:lnTo>
                    <a:pt x="76200" y="464172"/>
                  </a:lnTo>
                  <a:lnTo>
                    <a:pt x="79794" y="444131"/>
                  </a:lnTo>
                  <a:lnTo>
                    <a:pt x="93649" y="401739"/>
                  </a:lnTo>
                  <a:lnTo>
                    <a:pt x="126593" y="369760"/>
                  </a:lnTo>
                  <a:lnTo>
                    <a:pt x="134493" y="366306"/>
                  </a:lnTo>
                  <a:lnTo>
                    <a:pt x="174078" y="405879"/>
                  </a:lnTo>
                  <a:lnTo>
                    <a:pt x="174078" y="372618"/>
                  </a:lnTo>
                  <a:lnTo>
                    <a:pt x="167767" y="366306"/>
                  </a:lnTo>
                  <a:lnTo>
                    <a:pt x="141274" y="339826"/>
                  </a:lnTo>
                  <a:lnTo>
                    <a:pt x="140004" y="335876"/>
                  </a:lnTo>
                  <a:lnTo>
                    <a:pt x="151269" y="298932"/>
                  </a:lnTo>
                  <a:lnTo>
                    <a:pt x="155562" y="287566"/>
                  </a:lnTo>
                  <a:lnTo>
                    <a:pt x="252818" y="384810"/>
                  </a:lnTo>
                  <a:lnTo>
                    <a:pt x="252818" y="351561"/>
                  </a:lnTo>
                  <a:lnTo>
                    <a:pt x="188823" y="287566"/>
                  </a:lnTo>
                  <a:lnTo>
                    <a:pt x="166065" y="264820"/>
                  </a:lnTo>
                  <a:lnTo>
                    <a:pt x="165531" y="264287"/>
                  </a:lnTo>
                  <a:lnTo>
                    <a:pt x="171323" y="252691"/>
                  </a:lnTo>
                  <a:lnTo>
                    <a:pt x="174358" y="246621"/>
                  </a:lnTo>
                  <a:lnTo>
                    <a:pt x="177927" y="239471"/>
                  </a:lnTo>
                  <a:lnTo>
                    <a:pt x="207035" y="192519"/>
                  </a:lnTo>
                  <a:lnTo>
                    <a:pt x="230962" y="161696"/>
                  </a:lnTo>
                  <a:lnTo>
                    <a:pt x="282092" y="111823"/>
                  </a:lnTo>
                  <a:lnTo>
                    <a:pt x="313791" y="89763"/>
                  </a:lnTo>
                  <a:lnTo>
                    <a:pt x="349059" y="70497"/>
                  </a:lnTo>
                  <a:lnTo>
                    <a:pt x="387781" y="54076"/>
                  </a:lnTo>
                  <a:lnTo>
                    <a:pt x="486321" y="152615"/>
                  </a:lnTo>
                  <a:lnTo>
                    <a:pt x="486321" y="119367"/>
                  </a:lnTo>
                  <a:lnTo>
                    <a:pt x="421043" y="54076"/>
                  </a:lnTo>
                  <a:lnTo>
                    <a:pt x="412584" y="45618"/>
                  </a:lnTo>
                  <a:lnTo>
                    <a:pt x="444868" y="36728"/>
                  </a:lnTo>
                  <a:lnTo>
                    <a:pt x="473684" y="30607"/>
                  </a:lnTo>
                  <a:lnTo>
                    <a:pt x="497751" y="26746"/>
                  </a:lnTo>
                  <a:lnTo>
                    <a:pt x="515785" y="24625"/>
                  </a:lnTo>
                  <a:lnTo>
                    <a:pt x="515785" y="977"/>
                  </a:lnTo>
                  <a:lnTo>
                    <a:pt x="440309" y="13589"/>
                  </a:lnTo>
                  <a:lnTo>
                    <a:pt x="386867" y="29375"/>
                  </a:lnTo>
                  <a:lnTo>
                    <a:pt x="343535" y="47040"/>
                  </a:lnTo>
                  <a:lnTo>
                    <a:pt x="304101" y="68097"/>
                  </a:lnTo>
                  <a:lnTo>
                    <a:pt x="268693" y="92430"/>
                  </a:lnTo>
                  <a:lnTo>
                    <a:pt x="237451" y="119976"/>
                  </a:lnTo>
                  <a:lnTo>
                    <a:pt x="212166" y="147485"/>
                  </a:lnTo>
                  <a:lnTo>
                    <a:pt x="197294" y="141071"/>
                  </a:lnTo>
                  <a:lnTo>
                    <a:pt x="197294" y="166077"/>
                  </a:lnTo>
                  <a:lnTo>
                    <a:pt x="183476" y="185216"/>
                  </a:lnTo>
                  <a:lnTo>
                    <a:pt x="170611" y="205054"/>
                  </a:lnTo>
                  <a:lnTo>
                    <a:pt x="158737" y="225539"/>
                  </a:lnTo>
                  <a:lnTo>
                    <a:pt x="147878" y="246621"/>
                  </a:lnTo>
                  <a:lnTo>
                    <a:pt x="145580" y="243852"/>
                  </a:lnTo>
                  <a:lnTo>
                    <a:pt x="141655" y="242963"/>
                  </a:lnTo>
                  <a:lnTo>
                    <a:pt x="135356" y="241960"/>
                  </a:lnTo>
                  <a:lnTo>
                    <a:pt x="120726" y="241388"/>
                  </a:lnTo>
                  <a:lnTo>
                    <a:pt x="100482" y="244030"/>
                  </a:lnTo>
                  <a:lnTo>
                    <a:pt x="77343" y="252691"/>
                  </a:lnTo>
                  <a:lnTo>
                    <a:pt x="85331" y="225945"/>
                  </a:lnTo>
                  <a:lnTo>
                    <a:pt x="114579" y="178638"/>
                  </a:lnTo>
                  <a:lnTo>
                    <a:pt x="149415" y="157518"/>
                  </a:lnTo>
                  <a:lnTo>
                    <a:pt x="164807" y="156146"/>
                  </a:lnTo>
                  <a:lnTo>
                    <a:pt x="180771" y="159004"/>
                  </a:lnTo>
                  <a:lnTo>
                    <a:pt x="197294" y="166077"/>
                  </a:lnTo>
                  <a:lnTo>
                    <a:pt x="197294" y="141071"/>
                  </a:lnTo>
                  <a:lnTo>
                    <a:pt x="184861" y="135699"/>
                  </a:lnTo>
                  <a:lnTo>
                    <a:pt x="160756" y="132562"/>
                  </a:lnTo>
                  <a:lnTo>
                    <a:pt x="139661" y="135699"/>
                  </a:lnTo>
                  <a:lnTo>
                    <a:pt x="140004" y="135699"/>
                  </a:lnTo>
                  <a:lnTo>
                    <a:pt x="123545" y="142379"/>
                  </a:lnTo>
                  <a:lnTo>
                    <a:pt x="93332" y="167144"/>
                  </a:lnTo>
                  <a:lnTo>
                    <a:pt x="70497" y="201714"/>
                  </a:lnTo>
                  <a:lnTo>
                    <a:pt x="56070" y="240525"/>
                  </a:lnTo>
                  <a:lnTo>
                    <a:pt x="51041" y="277977"/>
                  </a:lnTo>
                  <a:lnTo>
                    <a:pt x="51041" y="282740"/>
                  </a:lnTo>
                  <a:lnTo>
                    <a:pt x="53911" y="287032"/>
                  </a:lnTo>
                  <a:lnTo>
                    <a:pt x="59766" y="289445"/>
                  </a:lnTo>
                  <a:lnTo>
                    <a:pt x="61290" y="289737"/>
                  </a:lnTo>
                  <a:lnTo>
                    <a:pt x="65874" y="289737"/>
                  </a:lnTo>
                  <a:lnTo>
                    <a:pt x="68872" y="288544"/>
                  </a:lnTo>
                  <a:lnTo>
                    <a:pt x="71120" y="286296"/>
                  </a:lnTo>
                  <a:lnTo>
                    <a:pt x="89484" y="272884"/>
                  </a:lnTo>
                  <a:lnTo>
                    <a:pt x="107543" y="266522"/>
                  </a:lnTo>
                  <a:lnTo>
                    <a:pt x="122974" y="264820"/>
                  </a:lnTo>
                  <a:lnTo>
                    <a:pt x="133400" y="265404"/>
                  </a:lnTo>
                  <a:lnTo>
                    <a:pt x="137515" y="269519"/>
                  </a:lnTo>
                  <a:lnTo>
                    <a:pt x="131737" y="283959"/>
                  </a:lnTo>
                  <a:lnTo>
                    <a:pt x="126555" y="298323"/>
                  </a:lnTo>
                  <a:lnTo>
                    <a:pt x="122008" y="312559"/>
                  </a:lnTo>
                  <a:lnTo>
                    <a:pt x="118097" y="326644"/>
                  </a:lnTo>
                  <a:lnTo>
                    <a:pt x="116357" y="333387"/>
                  </a:lnTo>
                  <a:lnTo>
                    <a:pt x="116890" y="339826"/>
                  </a:lnTo>
                  <a:lnTo>
                    <a:pt x="116941" y="340537"/>
                  </a:lnTo>
                  <a:lnTo>
                    <a:pt x="119507" y="347065"/>
                  </a:lnTo>
                  <a:lnTo>
                    <a:pt x="111112" y="351434"/>
                  </a:lnTo>
                  <a:lnTo>
                    <a:pt x="102958" y="356654"/>
                  </a:lnTo>
                  <a:lnTo>
                    <a:pt x="69291" y="398538"/>
                  </a:lnTo>
                  <a:lnTo>
                    <a:pt x="52654" y="462826"/>
                  </a:lnTo>
                  <a:lnTo>
                    <a:pt x="50812" y="480060"/>
                  </a:lnTo>
                  <a:lnTo>
                    <a:pt x="52057" y="483438"/>
                  </a:lnTo>
                  <a:lnTo>
                    <a:pt x="56705" y="488086"/>
                  </a:lnTo>
                  <a:lnTo>
                    <a:pt x="59702" y="489318"/>
                  </a:lnTo>
                  <a:lnTo>
                    <a:pt x="63385" y="489318"/>
                  </a:lnTo>
                  <a:lnTo>
                    <a:pt x="107149" y="482219"/>
                  </a:lnTo>
                  <a:lnTo>
                    <a:pt x="152742" y="464172"/>
                  </a:lnTo>
                  <a:lnTo>
                    <a:pt x="183718" y="437426"/>
                  </a:lnTo>
                  <a:lnTo>
                    <a:pt x="193306" y="420865"/>
                  </a:lnTo>
                  <a:lnTo>
                    <a:pt x="200228" y="423583"/>
                  </a:lnTo>
                  <a:lnTo>
                    <a:pt x="242062" y="413816"/>
                  </a:lnTo>
                  <a:lnTo>
                    <a:pt x="270865" y="402869"/>
                  </a:lnTo>
                  <a:lnTo>
                    <a:pt x="274993" y="406984"/>
                  </a:lnTo>
                  <a:lnTo>
                    <a:pt x="275297" y="412457"/>
                  </a:lnTo>
                  <a:lnTo>
                    <a:pt x="275374" y="413816"/>
                  </a:lnTo>
                  <a:lnTo>
                    <a:pt x="275463" y="418363"/>
                  </a:lnTo>
                  <a:lnTo>
                    <a:pt x="273862" y="432828"/>
                  </a:lnTo>
                  <a:lnTo>
                    <a:pt x="267500" y="450888"/>
                  </a:lnTo>
                  <a:lnTo>
                    <a:pt x="254088" y="469239"/>
                  </a:lnTo>
                  <a:lnTo>
                    <a:pt x="250723" y="472605"/>
                  </a:lnTo>
                  <a:lnTo>
                    <a:pt x="249720" y="477672"/>
                  </a:lnTo>
                  <a:lnTo>
                    <a:pt x="253365" y="486448"/>
                  </a:lnTo>
                  <a:lnTo>
                    <a:pt x="257644" y="489318"/>
                  </a:lnTo>
                  <a:lnTo>
                    <a:pt x="262407" y="489318"/>
                  </a:lnTo>
                  <a:lnTo>
                    <a:pt x="299859" y="484289"/>
                  </a:lnTo>
                  <a:lnTo>
                    <a:pt x="338670" y="469861"/>
                  </a:lnTo>
                  <a:lnTo>
                    <a:pt x="349021" y="463029"/>
                  </a:lnTo>
                  <a:lnTo>
                    <a:pt x="373253" y="447040"/>
                  </a:lnTo>
                  <a:lnTo>
                    <a:pt x="398005" y="416814"/>
                  </a:lnTo>
                  <a:lnTo>
                    <a:pt x="404698" y="400367"/>
                  </a:lnTo>
                  <a:lnTo>
                    <a:pt x="404787" y="400164"/>
                  </a:lnTo>
                  <a:lnTo>
                    <a:pt x="407822" y="379717"/>
                  </a:lnTo>
                  <a:lnTo>
                    <a:pt x="407314" y="375577"/>
                  </a:lnTo>
                  <a:lnTo>
                    <a:pt x="404698" y="355511"/>
                  </a:lnTo>
                  <a:lnTo>
                    <a:pt x="399338" y="343090"/>
                  </a:lnTo>
                  <a:lnTo>
                    <a:pt x="392899" y="328206"/>
                  </a:lnTo>
                  <a:lnTo>
                    <a:pt x="400024" y="322059"/>
                  </a:lnTo>
                  <a:lnTo>
                    <a:pt x="447967" y="271691"/>
                  </a:lnTo>
                  <a:lnTo>
                    <a:pt x="472313" y="236283"/>
                  </a:lnTo>
                  <a:lnTo>
                    <a:pt x="493356" y="196850"/>
                  </a:lnTo>
                  <a:lnTo>
                    <a:pt x="511035" y="153530"/>
                  </a:lnTo>
                  <a:lnTo>
                    <a:pt x="526821" y="100088"/>
                  </a:lnTo>
                  <a:lnTo>
                    <a:pt x="535597" y="55689"/>
                  </a:lnTo>
                  <a:lnTo>
                    <a:pt x="540194" y="13589"/>
                  </a:lnTo>
                  <a:lnTo>
                    <a:pt x="540283" y="12293"/>
                  </a:lnTo>
                  <a:lnTo>
                    <a:pt x="540397" y="90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42762" y="2087076"/>
              <a:ext cx="205283" cy="20526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571921" y="1920766"/>
              <a:ext cx="42545" cy="42545"/>
            </a:xfrm>
            <a:custGeom>
              <a:avLst/>
              <a:gdLst/>
              <a:ahLst/>
              <a:cxnLst/>
              <a:rect l="l" t="t" r="r" b="b"/>
              <a:pathLst>
                <a:path w="42544" h="42544">
                  <a:moveTo>
                    <a:pt x="33264" y="0"/>
                  </a:moveTo>
                  <a:lnTo>
                    <a:pt x="25825" y="0"/>
                  </a:lnTo>
                  <a:lnTo>
                    <a:pt x="0" y="25813"/>
                  </a:lnTo>
                  <a:lnTo>
                    <a:pt x="0" y="33261"/>
                  </a:lnTo>
                  <a:lnTo>
                    <a:pt x="9193" y="42444"/>
                  </a:lnTo>
                  <a:lnTo>
                    <a:pt x="16632" y="42444"/>
                  </a:lnTo>
                  <a:lnTo>
                    <a:pt x="42448" y="16631"/>
                  </a:lnTo>
                  <a:lnTo>
                    <a:pt x="42448" y="9182"/>
                  </a:lnTo>
                  <a:lnTo>
                    <a:pt x="37861" y="4586"/>
                  </a:lnTo>
                  <a:lnTo>
                    <a:pt x="332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2254123" y="3140080"/>
            <a:ext cx="3308985" cy="1917064"/>
          </a:xfrm>
          <a:prstGeom prst="rect">
            <a:avLst/>
          </a:prstGeom>
        </p:spPr>
        <p:txBody>
          <a:bodyPr wrap="square" lIns="0" tIns="596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dirty="0" sz="1400" spc="-10">
                <a:solidFill>
                  <a:srgbClr val="181818"/>
                </a:solidFill>
                <a:latin typeface="Segoe UI"/>
                <a:cs typeface="Segoe UI"/>
              </a:rPr>
              <a:t>Joint-</a:t>
            </a:r>
            <a:r>
              <a:rPr dirty="0" sz="1400" spc="-20">
                <a:solidFill>
                  <a:srgbClr val="181818"/>
                </a:solidFill>
                <a:latin typeface="Segoe UI"/>
                <a:cs typeface="Segoe UI"/>
              </a:rPr>
              <a:t>Venture</a:t>
            </a:r>
            <a:r>
              <a:rPr dirty="0" sz="1400" spc="20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400" spc="-10">
                <a:solidFill>
                  <a:srgbClr val="181818"/>
                </a:solidFill>
                <a:latin typeface="Segoe UI"/>
                <a:cs typeface="Segoe UI"/>
              </a:rPr>
              <a:t>between</a:t>
            </a:r>
            <a:endParaRPr sz="1400">
              <a:latin typeface="Segoe UI"/>
              <a:cs typeface="Segoe UI"/>
            </a:endParaRPr>
          </a:p>
          <a:p>
            <a:pPr marL="12700" marR="669925">
              <a:lnSpc>
                <a:spcPct val="100000"/>
              </a:lnSpc>
              <a:spcBef>
                <a:spcPts val="530"/>
              </a:spcBef>
            </a:pPr>
            <a:r>
              <a:rPr dirty="0" sz="2000" b="1">
                <a:solidFill>
                  <a:srgbClr val="181818"/>
                </a:solidFill>
                <a:latin typeface="Segoe UI"/>
                <a:cs typeface="Segoe UI"/>
              </a:rPr>
              <a:t>Republic</a:t>
            </a:r>
            <a:r>
              <a:rPr dirty="0" sz="2000" spc="-8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2000" b="1">
                <a:solidFill>
                  <a:srgbClr val="181818"/>
                </a:solidFill>
                <a:latin typeface="Segoe UI"/>
                <a:cs typeface="Segoe UI"/>
              </a:rPr>
              <a:t>of</a:t>
            </a:r>
            <a:r>
              <a:rPr dirty="0" sz="2000" spc="-55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2000" b="1">
                <a:solidFill>
                  <a:srgbClr val="181818"/>
                </a:solidFill>
                <a:latin typeface="Segoe UI"/>
                <a:cs typeface="Segoe UI"/>
              </a:rPr>
              <a:t>Benin</a:t>
            </a:r>
            <a:r>
              <a:rPr dirty="0" sz="2000" spc="-55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2000" spc="-25" b="1">
                <a:solidFill>
                  <a:srgbClr val="181818"/>
                </a:solidFill>
                <a:latin typeface="Segoe UI"/>
                <a:cs typeface="Segoe UI"/>
              </a:rPr>
              <a:t>and </a:t>
            </a:r>
            <a:r>
              <a:rPr dirty="0" sz="2000" b="1">
                <a:solidFill>
                  <a:srgbClr val="181818"/>
                </a:solidFill>
                <a:latin typeface="Segoe UI"/>
                <a:cs typeface="Segoe UI"/>
              </a:rPr>
              <a:t>ARISE</a:t>
            </a:r>
            <a:r>
              <a:rPr dirty="0" sz="2000" spc="-35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2000" spc="-10" b="1">
                <a:solidFill>
                  <a:srgbClr val="181818"/>
                </a:solidFill>
                <a:latin typeface="Segoe UI"/>
                <a:cs typeface="Segoe UI"/>
              </a:rPr>
              <a:t>Group</a:t>
            </a:r>
            <a:endParaRPr sz="2000">
              <a:latin typeface="Segoe UI"/>
              <a:cs typeface="Segoe UI"/>
            </a:endParaRPr>
          </a:p>
          <a:p>
            <a:pPr marL="12700" marR="5080">
              <a:lnSpc>
                <a:spcPts val="2520"/>
              </a:lnSpc>
              <a:spcBef>
                <a:spcPts val="50"/>
              </a:spcBef>
            </a:pPr>
            <a:r>
              <a:rPr dirty="0" sz="1400">
                <a:solidFill>
                  <a:srgbClr val="181818"/>
                </a:solidFill>
                <a:latin typeface="Segoe UI"/>
                <a:cs typeface="Segoe UI"/>
              </a:rPr>
              <a:t>technical</a:t>
            </a:r>
            <a:r>
              <a:rPr dirty="0" sz="1400" spc="-25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400">
                <a:solidFill>
                  <a:srgbClr val="181818"/>
                </a:solidFill>
                <a:latin typeface="Segoe UI"/>
                <a:cs typeface="Segoe UI"/>
              </a:rPr>
              <a:t>partner</a:t>
            </a:r>
            <a:r>
              <a:rPr dirty="0" sz="1400" spc="-30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400">
                <a:solidFill>
                  <a:srgbClr val="181818"/>
                </a:solidFill>
                <a:latin typeface="Segoe UI"/>
                <a:cs typeface="Segoe UI"/>
              </a:rPr>
              <a:t>in</a:t>
            </a:r>
            <a:r>
              <a:rPr dirty="0" sz="1400" spc="-30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400">
                <a:solidFill>
                  <a:srgbClr val="181818"/>
                </a:solidFill>
                <a:latin typeface="Segoe UI"/>
                <a:cs typeface="Segoe UI"/>
              </a:rPr>
              <a:t>charge</a:t>
            </a:r>
            <a:r>
              <a:rPr dirty="0" sz="1400" spc="-20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400">
                <a:solidFill>
                  <a:srgbClr val="181818"/>
                </a:solidFill>
                <a:latin typeface="Segoe UI"/>
                <a:cs typeface="Segoe UI"/>
              </a:rPr>
              <a:t>of</a:t>
            </a:r>
            <a:r>
              <a:rPr dirty="0" sz="1400" spc="-25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400" spc="-10">
                <a:solidFill>
                  <a:srgbClr val="181818"/>
                </a:solidFill>
                <a:latin typeface="Segoe UI"/>
                <a:cs typeface="Segoe UI"/>
              </a:rPr>
              <a:t>planning, </a:t>
            </a:r>
            <a:r>
              <a:rPr dirty="0" sz="1400">
                <a:solidFill>
                  <a:srgbClr val="181818"/>
                </a:solidFill>
                <a:latin typeface="Segoe UI"/>
                <a:cs typeface="Segoe UI"/>
              </a:rPr>
              <a:t>promotion,</a:t>
            </a:r>
            <a:r>
              <a:rPr dirty="0" sz="1400" spc="-65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400">
                <a:solidFill>
                  <a:srgbClr val="181818"/>
                </a:solidFill>
                <a:latin typeface="Segoe UI"/>
                <a:cs typeface="Segoe UI"/>
              </a:rPr>
              <a:t>development</a:t>
            </a:r>
            <a:r>
              <a:rPr dirty="0" sz="1400" spc="-35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400">
                <a:solidFill>
                  <a:srgbClr val="181818"/>
                </a:solidFill>
                <a:latin typeface="Segoe UI"/>
                <a:cs typeface="Segoe UI"/>
              </a:rPr>
              <a:t>and</a:t>
            </a:r>
            <a:r>
              <a:rPr dirty="0" sz="1400" spc="-45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400" spc="-10">
                <a:solidFill>
                  <a:srgbClr val="181818"/>
                </a:solidFill>
                <a:latin typeface="Segoe UI"/>
                <a:cs typeface="Segoe UI"/>
              </a:rPr>
              <a:t>exploitation </a:t>
            </a:r>
            <a:r>
              <a:rPr dirty="0" sz="1400">
                <a:solidFill>
                  <a:srgbClr val="181818"/>
                </a:solidFill>
                <a:latin typeface="Segoe UI"/>
                <a:cs typeface="Segoe UI"/>
              </a:rPr>
              <a:t>of</a:t>
            </a:r>
            <a:r>
              <a:rPr dirty="0" sz="1400" spc="-40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400" spc="-20">
                <a:solidFill>
                  <a:srgbClr val="181818"/>
                </a:solidFill>
                <a:latin typeface="Segoe UI"/>
                <a:cs typeface="Segoe UI"/>
              </a:rPr>
              <a:t>GDIZ</a:t>
            </a:r>
            <a:endParaRPr sz="1400">
              <a:latin typeface="Segoe UI"/>
              <a:cs typeface="Segoe UI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1023619" y="3277108"/>
            <a:ext cx="1042669" cy="1042669"/>
            <a:chOff x="1023619" y="3277108"/>
            <a:chExt cx="1042669" cy="1042669"/>
          </a:xfrm>
        </p:grpSpPr>
        <p:sp>
          <p:nvSpPr>
            <p:cNvPr id="13" name="object 13" descr=""/>
            <p:cNvSpPr/>
            <p:nvPr/>
          </p:nvSpPr>
          <p:spPr>
            <a:xfrm>
              <a:off x="1023619" y="3277108"/>
              <a:ext cx="1042669" cy="1042669"/>
            </a:xfrm>
            <a:custGeom>
              <a:avLst/>
              <a:gdLst/>
              <a:ahLst/>
              <a:cxnLst/>
              <a:rect l="l" t="t" r="r" b="b"/>
              <a:pathLst>
                <a:path w="1042669" h="1042670">
                  <a:moveTo>
                    <a:pt x="1042416" y="0"/>
                  </a:moveTo>
                  <a:lnTo>
                    <a:pt x="173736" y="0"/>
                  </a:lnTo>
                  <a:lnTo>
                    <a:pt x="0" y="173736"/>
                  </a:lnTo>
                  <a:lnTo>
                    <a:pt x="0" y="1042415"/>
                  </a:lnTo>
                  <a:lnTo>
                    <a:pt x="868680" y="1042415"/>
                  </a:lnTo>
                  <a:lnTo>
                    <a:pt x="1042416" y="868679"/>
                  </a:lnTo>
                  <a:lnTo>
                    <a:pt x="1042416" y="0"/>
                  </a:lnTo>
                  <a:close/>
                </a:path>
              </a:pathLst>
            </a:custGeom>
            <a:solidFill>
              <a:srgbClr val="97C13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32959" y="3803670"/>
              <a:ext cx="156070" cy="91108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1174749" y="3456440"/>
              <a:ext cx="740410" cy="739140"/>
            </a:xfrm>
            <a:custGeom>
              <a:avLst/>
              <a:gdLst/>
              <a:ahLst/>
              <a:cxnLst/>
              <a:rect l="l" t="t" r="r" b="b"/>
              <a:pathLst>
                <a:path w="740410" h="739139">
                  <a:moveTo>
                    <a:pt x="338269" y="701040"/>
                  </a:moveTo>
                  <a:lnTo>
                    <a:pt x="315882" y="701040"/>
                  </a:lnTo>
                  <a:lnTo>
                    <a:pt x="318434" y="711200"/>
                  </a:lnTo>
                  <a:lnTo>
                    <a:pt x="322926" y="720090"/>
                  </a:lnTo>
                  <a:lnTo>
                    <a:pt x="329162" y="727710"/>
                  </a:lnTo>
                  <a:lnTo>
                    <a:pt x="336944" y="732790"/>
                  </a:lnTo>
                  <a:lnTo>
                    <a:pt x="350091" y="739140"/>
                  </a:lnTo>
                  <a:lnTo>
                    <a:pt x="364082" y="739140"/>
                  </a:lnTo>
                  <a:lnTo>
                    <a:pt x="400027" y="717550"/>
                  </a:lnTo>
                  <a:lnTo>
                    <a:pt x="357144" y="717550"/>
                  </a:lnTo>
                  <a:lnTo>
                    <a:pt x="348311" y="715010"/>
                  </a:lnTo>
                  <a:lnTo>
                    <a:pt x="341481" y="708660"/>
                  </a:lnTo>
                  <a:lnTo>
                    <a:pt x="338269" y="701040"/>
                  </a:lnTo>
                  <a:close/>
                </a:path>
                <a:path w="740410" h="739139">
                  <a:moveTo>
                    <a:pt x="423630" y="631190"/>
                  </a:moveTo>
                  <a:lnTo>
                    <a:pt x="388407" y="631190"/>
                  </a:lnTo>
                  <a:lnTo>
                    <a:pt x="397195" y="635000"/>
                  </a:lnTo>
                  <a:lnTo>
                    <a:pt x="404216" y="641350"/>
                  </a:lnTo>
                  <a:lnTo>
                    <a:pt x="407956" y="650240"/>
                  </a:lnTo>
                  <a:lnTo>
                    <a:pt x="408210" y="657860"/>
                  </a:lnTo>
                  <a:lnTo>
                    <a:pt x="408252" y="659130"/>
                  </a:lnTo>
                  <a:lnTo>
                    <a:pt x="404941" y="668020"/>
                  </a:lnTo>
                  <a:lnTo>
                    <a:pt x="381101" y="707390"/>
                  </a:lnTo>
                  <a:lnTo>
                    <a:pt x="374656" y="713740"/>
                  </a:lnTo>
                  <a:lnTo>
                    <a:pt x="366298" y="717550"/>
                  </a:lnTo>
                  <a:lnTo>
                    <a:pt x="400027" y="717550"/>
                  </a:lnTo>
                  <a:lnTo>
                    <a:pt x="406914" y="706120"/>
                  </a:lnTo>
                  <a:lnTo>
                    <a:pt x="466047" y="706120"/>
                  </a:lnTo>
                  <a:lnTo>
                    <a:pt x="469776" y="703580"/>
                  </a:lnTo>
                  <a:lnTo>
                    <a:pt x="472987" y="699770"/>
                  </a:lnTo>
                  <a:lnTo>
                    <a:pt x="475549" y="694690"/>
                  </a:lnTo>
                  <a:lnTo>
                    <a:pt x="433164" y="694690"/>
                  </a:lnTo>
                  <a:lnTo>
                    <a:pt x="424332" y="692150"/>
                  </a:lnTo>
                  <a:lnTo>
                    <a:pt x="418281" y="688340"/>
                  </a:lnTo>
                  <a:lnTo>
                    <a:pt x="423381" y="679450"/>
                  </a:lnTo>
                  <a:lnTo>
                    <a:pt x="427412" y="671830"/>
                  </a:lnTo>
                  <a:lnTo>
                    <a:pt x="429711" y="662940"/>
                  </a:lnTo>
                  <a:lnTo>
                    <a:pt x="430164" y="654050"/>
                  </a:lnTo>
                  <a:lnTo>
                    <a:pt x="430229" y="652780"/>
                  </a:lnTo>
                  <a:lnTo>
                    <a:pt x="428914" y="643890"/>
                  </a:lnTo>
                  <a:lnTo>
                    <a:pt x="425900" y="635000"/>
                  </a:lnTo>
                  <a:lnTo>
                    <a:pt x="423630" y="631190"/>
                  </a:lnTo>
                  <a:close/>
                </a:path>
                <a:path w="740410" h="739139">
                  <a:moveTo>
                    <a:pt x="466047" y="706120"/>
                  </a:moveTo>
                  <a:lnTo>
                    <a:pt x="406914" y="706120"/>
                  </a:lnTo>
                  <a:lnTo>
                    <a:pt x="412989" y="709930"/>
                  </a:lnTo>
                  <a:lnTo>
                    <a:pt x="426149" y="715010"/>
                  </a:lnTo>
                  <a:lnTo>
                    <a:pt x="440145" y="716280"/>
                  </a:lnTo>
                  <a:lnTo>
                    <a:pt x="453827" y="713740"/>
                  </a:lnTo>
                  <a:lnTo>
                    <a:pt x="466047" y="706120"/>
                  </a:lnTo>
                  <a:close/>
                </a:path>
                <a:path w="740410" h="739139">
                  <a:moveTo>
                    <a:pt x="279388" y="665480"/>
                  </a:moveTo>
                  <a:lnTo>
                    <a:pt x="256906" y="665480"/>
                  </a:lnTo>
                  <a:lnTo>
                    <a:pt x="259457" y="674370"/>
                  </a:lnTo>
                  <a:lnTo>
                    <a:pt x="286887" y="701040"/>
                  </a:lnTo>
                  <a:lnTo>
                    <a:pt x="296424" y="703580"/>
                  </a:lnTo>
                  <a:lnTo>
                    <a:pt x="306211" y="703580"/>
                  </a:lnTo>
                  <a:lnTo>
                    <a:pt x="315882" y="701040"/>
                  </a:lnTo>
                  <a:lnTo>
                    <a:pt x="338269" y="701040"/>
                  </a:lnTo>
                  <a:lnTo>
                    <a:pt x="337733" y="699770"/>
                  </a:lnTo>
                  <a:lnTo>
                    <a:pt x="337619" y="697230"/>
                  </a:lnTo>
                  <a:lnTo>
                    <a:pt x="337505" y="694690"/>
                  </a:lnTo>
                  <a:lnTo>
                    <a:pt x="337392" y="692150"/>
                  </a:lnTo>
                  <a:lnTo>
                    <a:pt x="337335" y="690880"/>
                  </a:lnTo>
                  <a:lnTo>
                    <a:pt x="340093" y="683260"/>
                  </a:lnTo>
                  <a:lnTo>
                    <a:pt x="301147" y="683260"/>
                  </a:lnTo>
                  <a:lnTo>
                    <a:pt x="294760" y="681990"/>
                  </a:lnTo>
                  <a:lnTo>
                    <a:pt x="289347" y="678180"/>
                  </a:lnTo>
                  <a:lnTo>
                    <a:pt x="282515" y="671830"/>
                  </a:lnTo>
                  <a:lnTo>
                    <a:pt x="279388" y="665480"/>
                  </a:lnTo>
                  <a:close/>
                </a:path>
                <a:path w="740410" h="739139">
                  <a:moveTo>
                    <a:pt x="439656" y="621030"/>
                  </a:moveTo>
                  <a:lnTo>
                    <a:pt x="433606" y="622300"/>
                  </a:lnTo>
                  <a:lnTo>
                    <a:pt x="427543" y="632460"/>
                  </a:lnTo>
                  <a:lnTo>
                    <a:pt x="429143" y="638810"/>
                  </a:lnTo>
                  <a:lnTo>
                    <a:pt x="449279" y="651510"/>
                  </a:lnTo>
                  <a:lnTo>
                    <a:pt x="456186" y="657860"/>
                  </a:lnTo>
                  <a:lnTo>
                    <a:pt x="459959" y="665480"/>
                  </a:lnTo>
                  <a:lnTo>
                    <a:pt x="460014" y="666750"/>
                  </a:lnTo>
                  <a:lnTo>
                    <a:pt x="460125" y="669290"/>
                  </a:lnTo>
                  <a:lnTo>
                    <a:pt x="460236" y="671830"/>
                  </a:lnTo>
                  <a:lnTo>
                    <a:pt x="460346" y="674370"/>
                  </a:lnTo>
                  <a:lnTo>
                    <a:pt x="457097" y="683260"/>
                  </a:lnTo>
                  <a:lnTo>
                    <a:pt x="450667" y="690880"/>
                  </a:lnTo>
                  <a:lnTo>
                    <a:pt x="442316" y="694690"/>
                  </a:lnTo>
                  <a:lnTo>
                    <a:pt x="475549" y="694690"/>
                  </a:lnTo>
                  <a:lnTo>
                    <a:pt x="478797" y="688340"/>
                  </a:lnTo>
                  <a:lnTo>
                    <a:pt x="480964" y="681990"/>
                  </a:lnTo>
                  <a:lnTo>
                    <a:pt x="482077" y="675640"/>
                  </a:lnTo>
                  <a:lnTo>
                    <a:pt x="482165" y="669290"/>
                  </a:lnTo>
                  <a:lnTo>
                    <a:pt x="498448" y="669290"/>
                  </a:lnTo>
                  <a:lnTo>
                    <a:pt x="504219" y="668020"/>
                  </a:lnTo>
                  <a:lnTo>
                    <a:pt x="514898" y="664210"/>
                  </a:lnTo>
                  <a:lnTo>
                    <a:pt x="524174" y="657860"/>
                  </a:lnTo>
                  <a:lnTo>
                    <a:pt x="531506" y="647700"/>
                  </a:lnTo>
                  <a:lnTo>
                    <a:pt x="489121" y="647700"/>
                  </a:lnTo>
                  <a:lnTo>
                    <a:pt x="480289" y="645160"/>
                  </a:lnTo>
                  <a:lnTo>
                    <a:pt x="450313" y="626110"/>
                  </a:lnTo>
                  <a:lnTo>
                    <a:pt x="444600" y="622300"/>
                  </a:lnTo>
                  <a:lnTo>
                    <a:pt x="439656" y="621030"/>
                  </a:lnTo>
                  <a:close/>
                </a:path>
                <a:path w="740410" h="739139">
                  <a:moveTo>
                    <a:pt x="376791" y="575310"/>
                  </a:moveTo>
                  <a:lnTo>
                    <a:pt x="341563" y="575310"/>
                  </a:lnTo>
                  <a:lnTo>
                    <a:pt x="350344" y="579120"/>
                  </a:lnTo>
                  <a:lnTo>
                    <a:pt x="357366" y="585470"/>
                  </a:lnTo>
                  <a:lnTo>
                    <a:pt x="361111" y="594360"/>
                  </a:lnTo>
                  <a:lnTo>
                    <a:pt x="361154" y="595630"/>
                  </a:lnTo>
                  <a:lnTo>
                    <a:pt x="361240" y="598170"/>
                  </a:lnTo>
                  <a:lnTo>
                    <a:pt x="361325" y="600710"/>
                  </a:lnTo>
                  <a:lnTo>
                    <a:pt x="361411" y="603250"/>
                  </a:lnTo>
                  <a:lnTo>
                    <a:pt x="322125" y="670560"/>
                  </a:lnTo>
                  <a:lnTo>
                    <a:pt x="301147" y="683260"/>
                  </a:lnTo>
                  <a:lnTo>
                    <a:pt x="340093" y="683260"/>
                  </a:lnTo>
                  <a:lnTo>
                    <a:pt x="364814" y="642620"/>
                  </a:lnTo>
                  <a:lnTo>
                    <a:pt x="388407" y="631190"/>
                  </a:lnTo>
                  <a:lnTo>
                    <a:pt x="423630" y="631190"/>
                  </a:lnTo>
                  <a:lnTo>
                    <a:pt x="421360" y="627380"/>
                  </a:lnTo>
                  <a:lnTo>
                    <a:pt x="388840" y="609600"/>
                  </a:lnTo>
                  <a:lnTo>
                    <a:pt x="382183" y="609600"/>
                  </a:lnTo>
                  <a:lnTo>
                    <a:pt x="383843" y="603250"/>
                  </a:lnTo>
                  <a:lnTo>
                    <a:pt x="383855" y="595630"/>
                  </a:lnTo>
                  <a:lnTo>
                    <a:pt x="382075" y="588010"/>
                  </a:lnTo>
                  <a:lnTo>
                    <a:pt x="379060" y="579120"/>
                  </a:lnTo>
                  <a:lnTo>
                    <a:pt x="376791" y="575310"/>
                  </a:lnTo>
                  <a:close/>
                </a:path>
                <a:path w="740410" h="739139">
                  <a:moveTo>
                    <a:pt x="498448" y="669290"/>
                  </a:moveTo>
                  <a:lnTo>
                    <a:pt x="485605" y="669290"/>
                  </a:lnTo>
                  <a:lnTo>
                    <a:pt x="489117" y="670560"/>
                  </a:lnTo>
                  <a:lnTo>
                    <a:pt x="492678" y="670560"/>
                  </a:lnTo>
                  <a:lnTo>
                    <a:pt x="498448" y="669290"/>
                  </a:lnTo>
                  <a:close/>
                </a:path>
                <a:path w="740410" h="739139">
                  <a:moveTo>
                    <a:pt x="220413" y="628650"/>
                  </a:moveTo>
                  <a:lnTo>
                    <a:pt x="197929" y="628650"/>
                  </a:lnTo>
                  <a:lnTo>
                    <a:pt x="200488" y="637540"/>
                  </a:lnTo>
                  <a:lnTo>
                    <a:pt x="227913" y="664210"/>
                  </a:lnTo>
                  <a:lnTo>
                    <a:pt x="237458" y="666750"/>
                  </a:lnTo>
                  <a:lnTo>
                    <a:pt x="247252" y="666750"/>
                  </a:lnTo>
                  <a:lnTo>
                    <a:pt x="256906" y="665480"/>
                  </a:lnTo>
                  <a:lnTo>
                    <a:pt x="279388" y="665480"/>
                  </a:lnTo>
                  <a:lnTo>
                    <a:pt x="278763" y="664210"/>
                  </a:lnTo>
                  <a:lnTo>
                    <a:pt x="278360" y="654050"/>
                  </a:lnTo>
                  <a:lnTo>
                    <a:pt x="281576" y="645160"/>
                  </a:lnTo>
                  <a:lnTo>
                    <a:pt x="239237" y="645160"/>
                  </a:lnTo>
                  <a:lnTo>
                    <a:pt x="230371" y="642620"/>
                  </a:lnTo>
                  <a:lnTo>
                    <a:pt x="223539" y="635000"/>
                  </a:lnTo>
                  <a:lnTo>
                    <a:pt x="220413" y="628650"/>
                  </a:lnTo>
                  <a:close/>
                </a:path>
                <a:path w="740410" h="739139">
                  <a:moveTo>
                    <a:pt x="471267" y="557530"/>
                  </a:moveTo>
                  <a:lnTo>
                    <a:pt x="464591" y="560070"/>
                  </a:lnTo>
                  <a:lnTo>
                    <a:pt x="458336" y="570230"/>
                  </a:lnTo>
                  <a:lnTo>
                    <a:pt x="459924" y="576580"/>
                  </a:lnTo>
                  <a:lnTo>
                    <a:pt x="505224" y="604520"/>
                  </a:lnTo>
                  <a:lnTo>
                    <a:pt x="512067" y="610870"/>
                  </a:lnTo>
                  <a:lnTo>
                    <a:pt x="515833" y="618490"/>
                  </a:lnTo>
                  <a:lnTo>
                    <a:pt x="515938" y="621030"/>
                  </a:lnTo>
                  <a:lnTo>
                    <a:pt x="516043" y="623570"/>
                  </a:lnTo>
                  <a:lnTo>
                    <a:pt x="516148" y="626110"/>
                  </a:lnTo>
                  <a:lnTo>
                    <a:pt x="516252" y="628650"/>
                  </a:lnTo>
                  <a:lnTo>
                    <a:pt x="513054" y="637540"/>
                  </a:lnTo>
                  <a:lnTo>
                    <a:pt x="506624" y="643890"/>
                  </a:lnTo>
                  <a:lnTo>
                    <a:pt x="498273" y="647700"/>
                  </a:lnTo>
                  <a:lnTo>
                    <a:pt x="531506" y="647700"/>
                  </a:lnTo>
                  <a:lnTo>
                    <a:pt x="534716" y="642620"/>
                  </a:lnTo>
                  <a:lnTo>
                    <a:pt x="536901" y="635000"/>
                  </a:lnTo>
                  <a:lnTo>
                    <a:pt x="538049" y="628650"/>
                  </a:lnTo>
                  <a:lnTo>
                    <a:pt x="538146" y="622300"/>
                  </a:lnTo>
                  <a:lnTo>
                    <a:pt x="554397" y="622300"/>
                  </a:lnTo>
                  <a:lnTo>
                    <a:pt x="560170" y="621030"/>
                  </a:lnTo>
                  <a:lnTo>
                    <a:pt x="570852" y="617220"/>
                  </a:lnTo>
                  <a:lnTo>
                    <a:pt x="580126" y="610870"/>
                  </a:lnTo>
                  <a:lnTo>
                    <a:pt x="587451" y="600710"/>
                  </a:lnTo>
                  <a:lnTo>
                    <a:pt x="545078" y="600710"/>
                  </a:lnTo>
                  <a:lnTo>
                    <a:pt x="536246" y="598170"/>
                  </a:lnTo>
                  <a:lnTo>
                    <a:pt x="471267" y="557530"/>
                  </a:lnTo>
                  <a:close/>
                </a:path>
                <a:path w="740410" h="739139">
                  <a:moveTo>
                    <a:pt x="329309" y="519430"/>
                  </a:moveTo>
                  <a:lnTo>
                    <a:pt x="294718" y="519430"/>
                  </a:lnTo>
                  <a:lnTo>
                    <a:pt x="303504" y="523240"/>
                  </a:lnTo>
                  <a:lnTo>
                    <a:pt x="310525" y="529590"/>
                  </a:lnTo>
                  <a:lnTo>
                    <a:pt x="314265" y="537210"/>
                  </a:lnTo>
                  <a:lnTo>
                    <a:pt x="314340" y="539750"/>
                  </a:lnTo>
                  <a:lnTo>
                    <a:pt x="314451" y="543560"/>
                  </a:lnTo>
                  <a:lnTo>
                    <a:pt x="263148" y="633730"/>
                  </a:lnTo>
                  <a:lnTo>
                    <a:pt x="248365" y="645160"/>
                  </a:lnTo>
                  <a:lnTo>
                    <a:pt x="281576" y="645160"/>
                  </a:lnTo>
                  <a:lnTo>
                    <a:pt x="317963" y="586740"/>
                  </a:lnTo>
                  <a:lnTo>
                    <a:pt x="324321" y="580390"/>
                  </a:lnTo>
                  <a:lnTo>
                    <a:pt x="332538" y="576580"/>
                  </a:lnTo>
                  <a:lnTo>
                    <a:pt x="341563" y="575310"/>
                  </a:lnTo>
                  <a:lnTo>
                    <a:pt x="376791" y="575310"/>
                  </a:lnTo>
                  <a:lnTo>
                    <a:pt x="374521" y="571500"/>
                  </a:lnTo>
                  <a:lnTo>
                    <a:pt x="341999" y="553720"/>
                  </a:lnTo>
                  <a:lnTo>
                    <a:pt x="335344" y="553720"/>
                  </a:lnTo>
                  <a:lnTo>
                    <a:pt x="336374" y="539750"/>
                  </a:lnTo>
                  <a:lnTo>
                    <a:pt x="333009" y="525780"/>
                  </a:lnTo>
                  <a:lnTo>
                    <a:pt x="329309" y="519430"/>
                  </a:lnTo>
                  <a:close/>
                </a:path>
                <a:path w="740410" h="739139">
                  <a:moveTo>
                    <a:pt x="152133" y="530860"/>
                  </a:moveTo>
                  <a:lnTo>
                    <a:pt x="107727" y="530860"/>
                  </a:lnTo>
                  <a:lnTo>
                    <a:pt x="149851" y="553720"/>
                  </a:lnTo>
                  <a:lnTo>
                    <a:pt x="145208" y="561340"/>
                  </a:lnTo>
                  <a:lnTo>
                    <a:pt x="138971" y="577850"/>
                  </a:lnTo>
                  <a:lnTo>
                    <a:pt x="139630" y="594360"/>
                  </a:lnTo>
                  <a:lnTo>
                    <a:pt x="139681" y="595630"/>
                  </a:lnTo>
                  <a:lnTo>
                    <a:pt x="146859" y="612140"/>
                  </a:lnTo>
                  <a:lnTo>
                    <a:pt x="160027" y="623570"/>
                  </a:lnTo>
                  <a:lnTo>
                    <a:pt x="168937" y="628650"/>
                  </a:lnTo>
                  <a:lnTo>
                    <a:pt x="188276" y="631190"/>
                  </a:lnTo>
                  <a:lnTo>
                    <a:pt x="197929" y="628650"/>
                  </a:lnTo>
                  <a:lnTo>
                    <a:pt x="220413" y="628650"/>
                  </a:lnTo>
                  <a:lnTo>
                    <a:pt x="219788" y="627380"/>
                  </a:lnTo>
                  <a:lnTo>
                    <a:pt x="219731" y="626110"/>
                  </a:lnTo>
                  <a:lnTo>
                    <a:pt x="219617" y="623570"/>
                  </a:lnTo>
                  <a:lnTo>
                    <a:pt x="219503" y="621030"/>
                  </a:lnTo>
                  <a:lnTo>
                    <a:pt x="219389" y="618490"/>
                  </a:lnTo>
                  <a:lnTo>
                    <a:pt x="222612" y="609600"/>
                  </a:lnTo>
                  <a:lnTo>
                    <a:pt x="223395" y="608330"/>
                  </a:lnTo>
                  <a:lnTo>
                    <a:pt x="180271" y="608330"/>
                  </a:lnTo>
                  <a:lnTo>
                    <a:pt x="171406" y="605790"/>
                  </a:lnTo>
                  <a:lnTo>
                    <a:pt x="164504" y="599440"/>
                  </a:lnTo>
                  <a:lnTo>
                    <a:pt x="160742" y="590550"/>
                  </a:lnTo>
                  <a:lnTo>
                    <a:pt x="160369" y="581660"/>
                  </a:lnTo>
                  <a:lnTo>
                    <a:pt x="163636" y="572770"/>
                  </a:lnTo>
                  <a:lnTo>
                    <a:pt x="186477" y="535940"/>
                  </a:lnTo>
                  <a:lnTo>
                    <a:pt x="161242" y="535940"/>
                  </a:lnTo>
                  <a:lnTo>
                    <a:pt x="152133" y="530860"/>
                  </a:lnTo>
                  <a:close/>
                </a:path>
                <a:path w="740410" h="739139">
                  <a:moveTo>
                    <a:pt x="554397" y="622300"/>
                  </a:moveTo>
                  <a:lnTo>
                    <a:pt x="541574" y="622300"/>
                  </a:lnTo>
                  <a:lnTo>
                    <a:pt x="545087" y="623570"/>
                  </a:lnTo>
                  <a:lnTo>
                    <a:pt x="548623" y="623570"/>
                  </a:lnTo>
                  <a:lnTo>
                    <a:pt x="554397" y="622300"/>
                  </a:lnTo>
                  <a:close/>
                </a:path>
                <a:path w="740410" h="739139">
                  <a:moveTo>
                    <a:pt x="282470" y="463550"/>
                  </a:moveTo>
                  <a:lnTo>
                    <a:pt x="247877" y="463550"/>
                  </a:lnTo>
                  <a:lnTo>
                    <a:pt x="256665" y="466090"/>
                  </a:lnTo>
                  <a:lnTo>
                    <a:pt x="263686" y="473710"/>
                  </a:lnTo>
                  <a:lnTo>
                    <a:pt x="267426" y="481330"/>
                  </a:lnTo>
                  <a:lnTo>
                    <a:pt x="267500" y="483870"/>
                  </a:lnTo>
                  <a:lnTo>
                    <a:pt x="267611" y="487680"/>
                  </a:lnTo>
                  <a:lnTo>
                    <a:pt x="267722" y="491490"/>
                  </a:lnTo>
                  <a:lnTo>
                    <a:pt x="264411" y="500380"/>
                  </a:lnTo>
                  <a:lnTo>
                    <a:pt x="204184" y="598170"/>
                  </a:lnTo>
                  <a:lnTo>
                    <a:pt x="197721" y="604520"/>
                  </a:lnTo>
                  <a:lnTo>
                    <a:pt x="189397" y="608330"/>
                  </a:lnTo>
                  <a:lnTo>
                    <a:pt x="223395" y="608330"/>
                  </a:lnTo>
                  <a:lnTo>
                    <a:pt x="271123" y="530860"/>
                  </a:lnTo>
                  <a:lnTo>
                    <a:pt x="277480" y="523240"/>
                  </a:lnTo>
                  <a:lnTo>
                    <a:pt x="285695" y="519430"/>
                  </a:lnTo>
                  <a:lnTo>
                    <a:pt x="329309" y="519430"/>
                  </a:lnTo>
                  <a:lnTo>
                    <a:pt x="325609" y="513080"/>
                  </a:lnTo>
                  <a:lnTo>
                    <a:pt x="314535" y="504190"/>
                  </a:lnTo>
                  <a:lnTo>
                    <a:pt x="308285" y="500380"/>
                  </a:lnTo>
                  <a:lnTo>
                    <a:pt x="295160" y="497840"/>
                  </a:lnTo>
                  <a:lnTo>
                    <a:pt x="288505" y="497840"/>
                  </a:lnTo>
                  <a:lnTo>
                    <a:pt x="289534" y="483870"/>
                  </a:lnTo>
                  <a:lnTo>
                    <a:pt x="286170" y="469900"/>
                  </a:lnTo>
                  <a:lnTo>
                    <a:pt x="282470" y="463550"/>
                  </a:lnTo>
                  <a:close/>
                </a:path>
                <a:path w="740410" h="739139">
                  <a:moveTo>
                    <a:pt x="501339" y="495300"/>
                  </a:moveTo>
                  <a:lnTo>
                    <a:pt x="494675" y="496570"/>
                  </a:lnTo>
                  <a:lnTo>
                    <a:pt x="488420" y="506730"/>
                  </a:lnTo>
                  <a:lnTo>
                    <a:pt x="490008" y="513080"/>
                  </a:lnTo>
                  <a:lnTo>
                    <a:pt x="561181" y="557530"/>
                  </a:lnTo>
                  <a:lnTo>
                    <a:pt x="568024" y="563880"/>
                  </a:lnTo>
                  <a:lnTo>
                    <a:pt x="571790" y="571500"/>
                  </a:lnTo>
                  <a:lnTo>
                    <a:pt x="571895" y="574040"/>
                  </a:lnTo>
                  <a:lnTo>
                    <a:pt x="572000" y="576580"/>
                  </a:lnTo>
                  <a:lnTo>
                    <a:pt x="572105" y="579120"/>
                  </a:lnTo>
                  <a:lnTo>
                    <a:pt x="572209" y="581660"/>
                  </a:lnTo>
                  <a:lnTo>
                    <a:pt x="569011" y="590550"/>
                  </a:lnTo>
                  <a:lnTo>
                    <a:pt x="562581" y="596900"/>
                  </a:lnTo>
                  <a:lnTo>
                    <a:pt x="554230" y="600710"/>
                  </a:lnTo>
                  <a:lnTo>
                    <a:pt x="587451" y="600710"/>
                  </a:lnTo>
                  <a:lnTo>
                    <a:pt x="590668" y="595630"/>
                  </a:lnTo>
                  <a:lnTo>
                    <a:pt x="592857" y="588010"/>
                  </a:lnTo>
                  <a:lnTo>
                    <a:pt x="594006" y="581660"/>
                  </a:lnTo>
                  <a:lnTo>
                    <a:pt x="594103" y="575310"/>
                  </a:lnTo>
                  <a:lnTo>
                    <a:pt x="610250" y="575310"/>
                  </a:lnTo>
                  <a:lnTo>
                    <a:pt x="643420" y="554990"/>
                  </a:lnTo>
                  <a:lnTo>
                    <a:pt x="643864" y="553720"/>
                  </a:lnTo>
                  <a:lnTo>
                    <a:pt x="601069" y="553720"/>
                  </a:lnTo>
                  <a:lnTo>
                    <a:pt x="592190" y="551180"/>
                  </a:lnTo>
                  <a:lnTo>
                    <a:pt x="501339" y="495300"/>
                  </a:lnTo>
                  <a:close/>
                </a:path>
                <a:path w="740410" h="739139">
                  <a:moveTo>
                    <a:pt x="10249" y="530860"/>
                  </a:moveTo>
                  <a:lnTo>
                    <a:pt x="4063" y="533400"/>
                  </a:lnTo>
                  <a:lnTo>
                    <a:pt x="70" y="544830"/>
                  </a:lnTo>
                  <a:lnTo>
                    <a:pt x="3022" y="551180"/>
                  </a:lnTo>
                  <a:lnTo>
                    <a:pt x="83391" y="579120"/>
                  </a:lnTo>
                  <a:lnTo>
                    <a:pt x="89548" y="576580"/>
                  </a:lnTo>
                  <a:lnTo>
                    <a:pt x="98638" y="553720"/>
                  </a:lnTo>
                  <a:lnTo>
                    <a:pt x="75302" y="553720"/>
                  </a:lnTo>
                  <a:lnTo>
                    <a:pt x="10249" y="530860"/>
                  </a:lnTo>
                  <a:close/>
                </a:path>
                <a:path w="740410" h="739139">
                  <a:moveTo>
                    <a:pt x="610250" y="575310"/>
                  </a:moveTo>
                  <a:lnTo>
                    <a:pt x="597567" y="575310"/>
                  </a:lnTo>
                  <a:lnTo>
                    <a:pt x="601092" y="576580"/>
                  </a:lnTo>
                  <a:lnTo>
                    <a:pt x="604592" y="576580"/>
                  </a:lnTo>
                  <a:lnTo>
                    <a:pt x="610250" y="575310"/>
                  </a:lnTo>
                  <a:close/>
                </a:path>
                <a:path w="740410" h="739139">
                  <a:moveTo>
                    <a:pt x="10740" y="219710"/>
                  </a:moveTo>
                  <a:lnTo>
                    <a:pt x="4441" y="223520"/>
                  </a:lnTo>
                  <a:lnTo>
                    <a:pt x="0" y="233680"/>
                  </a:lnTo>
                  <a:lnTo>
                    <a:pt x="2700" y="240030"/>
                  </a:lnTo>
                  <a:lnTo>
                    <a:pt x="171515" y="307340"/>
                  </a:lnTo>
                  <a:lnTo>
                    <a:pt x="75302" y="553720"/>
                  </a:lnTo>
                  <a:lnTo>
                    <a:pt x="98638" y="553720"/>
                  </a:lnTo>
                  <a:lnTo>
                    <a:pt x="107727" y="530860"/>
                  </a:lnTo>
                  <a:lnTo>
                    <a:pt x="152133" y="530860"/>
                  </a:lnTo>
                  <a:lnTo>
                    <a:pt x="115695" y="510540"/>
                  </a:lnTo>
                  <a:lnTo>
                    <a:pt x="183158" y="337820"/>
                  </a:lnTo>
                  <a:lnTo>
                    <a:pt x="273566" y="337820"/>
                  </a:lnTo>
                  <a:lnTo>
                    <a:pt x="298931" y="326390"/>
                  </a:lnTo>
                  <a:lnTo>
                    <a:pt x="245960" y="326390"/>
                  </a:lnTo>
                  <a:lnTo>
                    <a:pt x="191205" y="317500"/>
                  </a:lnTo>
                  <a:lnTo>
                    <a:pt x="197761" y="299720"/>
                  </a:lnTo>
                  <a:lnTo>
                    <a:pt x="195055" y="294640"/>
                  </a:lnTo>
                  <a:lnTo>
                    <a:pt x="10740" y="219710"/>
                  </a:lnTo>
                  <a:close/>
                </a:path>
                <a:path w="740410" h="739139">
                  <a:moveTo>
                    <a:pt x="543535" y="439420"/>
                  </a:moveTo>
                  <a:lnTo>
                    <a:pt x="536679" y="440690"/>
                  </a:lnTo>
                  <a:lnTo>
                    <a:pt x="530556" y="450850"/>
                  </a:lnTo>
                  <a:lnTo>
                    <a:pt x="532204" y="458470"/>
                  </a:lnTo>
                  <a:lnTo>
                    <a:pt x="617138" y="510540"/>
                  </a:lnTo>
                  <a:lnTo>
                    <a:pt x="624046" y="516890"/>
                  </a:lnTo>
                  <a:lnTo>
                    <a:pt x="627822" y="524510"/>
                  </a:lnTo>
                  <a:lnTo>
                    <a:pt x="628016" y="529590"/>
                  </a:lnTo>
                  <a:lnTo>
                    <a:pt x="628065" y="530860"/>
                  </a:lnTo>
                  <a:lnTo>
                    <a:pt x="628162" y="533400"/>
                  </a:lnTo>
                  <a:lnTo>
                    <a:pt x="628210" y="534670"/>
                  </a:lnTo>
                  <a:lnTo>
                    <a:pt x="624956" y="543560"/>
                  </a:lnTo>
                  <a:lnTo>
                    <a:pt x="618514" y="549910"/>
                  </a:lnTo>
                  <a:lnTo>
                    <a:pt x="610197" y="553720"/>
                  </a:lnTo>
                  <a:lnTo>
                    <a:pt x="643864" y="553720"/>
                  </a:lnTo>
                  <a:lnTo>
                    <a:pt x="649626" y="537210"/>
                  </a:lnTo>
                  <a:lnTo>
                    <a:pt x="648883" y="519430"/>
                  </a:lnTo>
                  <a:lnTo>
                    <a:pt x="641673" y="504190"/>
                  </a:lnTo>
                  <a:lnTo>
                    <a:pt x="628481" y="491490"/>
                  </a:lnTo>
                  <a:lnTo>
                    <a:pt x="621059" y="487680"/>
                  </a:lnTo>
                  <a:lnTo>
                    <a:pt x="631725" y="476250"/>
                  </a:lnTo>
                  <a:lnTo>
                    <a:pt x="602174" y="476250"/>
                  </a:lnTo>
                  <a:lnTo>
                    <a:pt x="543535" y="439420"/>
                  </a:lnTo>
                  <a:close/>
                </a:path>
                <a:path w="740410" h="739139">
                  <a:moveTo>
                    <a:pt x="250915" y="441960"/>
                  </a:moveTo>
                  <a:lnTo>
                    <a:pt x="233683" y="443230"/>
                  </a:lnTo>
                  <a:lnTo>
                    <a:pt x="218000" y="450850"/>
                  </a:lnTo>
                  <a:lnTo>
                    <a:pt x="205868" y="463550"/>
                  </a:lnTo>
                  <a:lnTo>
                    <a:pt x="161242" y="535940"/>
                  </a:lnTo>
                  <a:lnTo>
                    <a:pt x="186477" y="535940"/>
                  </a:lnTo>
                  <a:lnTo>
                    <a:pt x="224284" y="474980"/>
                  </a:lnTo>
                  <a:lnTo>
                    <a:pt x="230636" y="467360"/>
                  </a:lnTo>
                  <a:lnTo>
                    <a:pt x="238851" y="463550"/>
                  </a:lnTo>
                  <a:lnTo>
                    <a:pt x="282470" y="463550"/>
                  </a:lnTo>
                  <a:lnTo>
                    <a:pt x="278770" y="457200"/>
                  </a:lnTo>
                  <a:lnTo>
                    <a:pt x="267695" y="448310"/>
                  </a:lnTo>
                  <a:lnTo>
                    <a:pt x="250915" y="441960"/>
                  </a:lnTo>
                  <a:close/>
                </a:path>
                <a:path w="740410" h="739139">
                  <a:moveTo>
                    <a:pt x="732131" y="416560"/>
                  </a:moveTo>
                  <a:lnTo>
                    <a:pt x="725275" y="416560"/>
                  </a:lnTo>
                  <a:lnTo>
                    <a:pt x="677016" y="461010"/>
                  </a:lnTo>
                  <a:lnTo>
                    <a:pt x="645946" y="461010"/>
                  </a:lnTo>
                  <a:lnTo>
                    <a:pt x="673299" y="487680"/>
                  </a:lnTo>
                  <a:lnTo>
                    <a:pt x="680023" y="488950"/>
                  </a:lnTo>
                  <a:lnTo>
                    <a:pt x="740070" y="431800"/>
                  </a:lnTo>
                  <a:lnTo>
                    <a:pt x="740298" y="425450"/>
                  </a:lnTo>
                  <a:lnTo>
                    <a:pt x="736221" y="421640"/>
                  </a:lnTo>
                  <a:lnTo>
                    <a:pt x="732131" y="416560"/>
                  </a:lnTo>
                  <a:close/>
                </a:path>
                <a:path w="740410" h="739139">
                  <a:moveTo>
                    <a:pt x="517153" y="303530"/>
                  </a:moveTo>
                  <a:lnTo>
                    <a:pt x="485906" y="303530"/>
                  </a:lnTo>
                  <a:lnTo>
                    <a:pt x="630514" y="445770"/>
                  </a:lnTo>
                  <a:lnTo>
                    <a:pt x="602174" y="476250"/>
                  </a:lnTo>
                  <a:lnTo>
                    <a:pt x="631725" y="476250"/>
                  </a:lnTo>
                  <a:lnTo>
                    <a:pt x="645946" y="461010"/>
                  </a:lnTo>
                  <a:lnTo>
                    <a:pt x="677016" y="461010"/>
                  </a:lnTo>
                  <a:lnTo>
                    <a:pt x="517153" y="303530"/>
                  </a:lnTo>
                  <a:close/>
                </a:path>
                <a:path w="740410" h="739139">
                  <a:moveTo>
                    <a:pt x="273566" y="337820"/>
                  </a:moveTo>
                  <a:lnTo>
                    <a:pt x="183158" y="337820"/>
                  </a:lnTo>
                  <a:lnTo>
                    <a:pt x="219894" y="344170"/>
                  </a:lnTo>
                  <a:lnTo>
                    <a:pt x="213507" y="354330"/>
                  </a:lnTo>
                  <a:lnTo>
                    <a:pt x="210200" y="367030"/>
                  </a:lnTo>
                  <a:lnTo>
                    <a:pt x="210233" y="378460"/>
                  </a:lnTo>
                  <a:lnTo>
                    <a:pt x="213867" y="391160"/>
                  </a:lnTo>
                  <a:lnTo>
                    <a:pt x="221125" y="402590"/>
                  </a:lnTo>
                  <a:lnTo>
                    <a:pt x="230966" y="411480"/>
                  </a:lnTo>
                  <a:lnTo>
                    <a:pt x="242620" y="416560"/>
                  </a:lnTo>
                  <a:lnTo>
                    <a:pt x="255318" y="417830"/>
                  </a:lnTo>
                  <a:lnTo>
                    <a:pt x="261609" y="417830"/>
                  </a:lnTo>
                  <a:lnTo>
                    <a:pt x="268008" y="416560"/>
                  </a:lnTo>
                  <a:lnTo>
                    <a:pt x="312373" y="396240"/>
                  </a:lnTo>
                  <a:lnTo>
                    <a:pt x="255919" y="396240"/>
                  </a:lnTo>
                  <a:lnTo>
                    <a:pt x="246910" y="394970"/>
                  </a:lnTo>
                  <a:lnTo>
                    <a:pt x="239119" y="389890"/>
                  </a:lnTo>
                  <a:lnTo>
                    <a:pt x="233570" y="382270"/>
                  </a:lnTo>
                  <a:lnTo>
                    <a:pt x="231441" y="373380"/>
                  </a:lnTo>
                  <a:lnTo>
                    <a:pt x="232954" y="364490"/>
                  </a:lnTo>
                  <a:lnTo>
                    <a:pt x="237728" y="356870"/>
                  </a:lnTo>
                  <a:lnTo>
                    <a:pt x="245382" y="350520"/>
                  </a:lnTo>
                  <a:lnTo>
                    <a:pt x="273566" y="337820"/>
                  </a:lnTo>
                  <a:close/>
                </a:path>
                <a:path w="740410" h="739139">
                  <a:moveTo>
                    <a:pt x="333901" y="363220"/>
                  </a:moveTo>
                  <a:lnTo>
                    <a:pt x="265121" y="393700"/>
                  </a:lnTo>
                  <a:lnTo>
                    <a:pt x="255919" y="396240"/>
                  </a:lnTo>
                  <a:lnTo>
                    <a:pt x="312373" y="396240"/>
                  </a:lnTo>
                  <a:lnTo>
                    <a:pt x="342874" y="382270"/>
                  </a:lnTo>
                  <a:lnTo>
                    <a:pt x="345316" y="375920"/>
                  </a:lnTo>
                  <a:lnTo>
                    <a:pt x="340432" y="365760"/>
                  </a:lnTo>
                  <a:lnTo>
                    <a:pt x="333901" y="363220"/>
                  </a:lnTo>
                  <a:close/>
                </a:path>
                <a:path w="740410" h="739139">
                  <a:moveTo>
                    <a:pt x="344041" y="283210"/>
                  </a:moveTo>
                  <a:lnTo>
                    <a:pt x="342128" y="283210"/>
                  </a:lnTo>
                  <a:lnTo>
                    <a:pt x="246236" y="326390"/>
                  </a:lnTo>
                  <a:lnTo>
                    <a:pt x="298931" y="326390"/>
                  </a:lnTo>
                  <a:lnTo>
                    <a:pt x="346843" y="304800"/>
                  </a:lnTo>
                  <a:lnTo>
                    <a:pt x="484374" y="304800"/>
                  </a:lnTo>
                  <a:lnTo>
                    <a:pt x="485906" y="303530"/>
                  </a:lnTo>
                  <a:lnTo>
                    <a:pt x="517153" y="303530"/>
                  </a:lnTo>
                  <a:lnTo>
                    <a:pt x="506839" y="293370"/>
                  </a:lnTo>
                  <a:lnTo>
                    <a:pt x="464784" y="293370"/>
                  </a:lnTo>
                  <a:lnTo>
                    <a:pt x="344041" y="283210"/>
                  </a:lnTo>
                  <a:close/>
                </a:path>
                <a:path w="740410" h="739139">
                  <a:moveTo>
                    <a:pt x="484374" y="304800"/>
                  </a:moveTo>
                  <a:lnTo>
                    <a:pt x="346843" y="304800"/>
                  </a:lnTo>
                  <a:lnTo>
                    <a:pt x="467538" y="314960"/>
                  </a:lnTo>
                  <a:lnTo>
                    <a:pt x="471099" y="314960"/>
                  </a:lnTo>
                  <a:lnTo>
                    <a:pt x="473649" y="313690"/>
                  </a:lnTo>
                  <a:lnTo>
                    <a:pt x="484374" y="304800"/>
                  </a:lnTo>
                  <a:close/>
                </a:path>
                <a:path w="740410" h="739139">
                  <a:moveTo>
                    <a:pt x="732119" y="0"/>
                  </a:moveTo>
                  <a:lnTo>
                    <a:pt x="725263" y="0"/>
                  </a:lnTo>
                  <a:lnTo>
                    <a:pt x="448449" y="259080"/>
                  </a:lnTo>
                  <a:lnTo>
                    <a:pt x="448353" y="266700"/>
                  </a:lnTo>
                  <a:lnTo>
                    <a:pt x="470461" y="288290"/>
                  </a:lnTo>
                  <a:lnTo>
                    <a:pt x="464784" y="293370"/>
                  </a:lnTo>
                  <a:lnTo>
                    <a:pt x="506839" y="293370"/>
                  </a:lnTo>
                  <a:lnTo>
                    <a:pt x="475898" y="262890"/>
                  </a:lnTo>
                  <a:lnTo>
                    <a:pt x="740070" y="15240"/>
                  </a:lnTo>
                  <a:lnTo>
                    <a:pt x="740286" y="8890"/>
                  </a:lnTo>
                  <a:lnTo>
                    <a:pt x="7321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7887716" y="1495364"/>
            <a:ext cx="1677670" cy="702310"/>
          </a:xfrm>
          <a:prstGeom prst="rect">
            <a:avLst/>
          </a:prstGeom>
        </p:spPr>
        <p:txBody>
          <a:bodyPr wrap="square" lIns="0" tIns="774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dirty="0" sz="1400" spc="-20">
                <a:solidFill>
                  <a:srgbClr val="181818"/>
                </a:solidFill>
                <a:latin typeface="Segoe UI"/>
                <a:cs typeface="Segoe UI"/>
              </a:rPr>
              <a:t>Total</a:t>
            </a:r>
            <a:r>
              <a:rPr dirty="0" sz="1400" spc="-70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400" spc="-20">
                <a:solidFill>
                  <a:srgbClr val="181818"/>
                </a:solidFill>
                <a:latin typeface="Segoe UI"/>
                <a:cs typeface="Segoe UI"/>
              </a:rPr>
              <a:t>Area</a:t>
            </a:r>
            <a:endParaRPr sz="14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dirty="0" sz="2000" b="1">
                <a:solidFill>
                  <a:srgbClr val="181818"/>
                </a:solidFill>
                <a:latin typeface="Segoe UI"/>
                <a:cs typeface="Segoe UI"/>
              </a:rPr>
              <a:t>1640</a:t>
            </a:r>
            <a:r>
              <a:rPr dirty="0" sz="2000" spc="-3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2000" spc="-10" b="1">
                <a:solidFill>
                  <a:srgbClr val="181818"/>
                </a:solidFill>
                <a:latin typeface="Segoe UI"/>
                <a:cs typeface="Segoe UI"/>
              </a:rPr>
              <a:t>hectares</a:t>
            </a:r>
            <a:endParaRPr sz="2000">
              <a:latin typeface="Segoe UI"/>
              <a:cs typeface="Segoe U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7887716" y="2821939"/>
            <a:ext cx="1628139" cy="806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solidFill>
                  <a:srgbClr val="181818"/>
                </a:solidFill>
                <a:latin typeface="Segoe UI"/>
                <a:cs typeface="Segoe UI"/>
              </a:rPr>
              <a:t>Start</a:t>
            </a:r>
            <a:r>
              <a:rPr dirty="0" sz="1400" spc="-25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400">
                <a:solidFill>
                  <a:srgbClr val="181818"/>
                </a:solidFill>
                <a:latin typeface="Segoe UI"/>
                <a:cs typeface="Segoe UI"/>
              </a:rPr>
              <a:t>of</a:t>
            </a:r>
            <a:r>
              <a:rPr dirty="0" sz="1400" spc="-35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400" spc="-10">
                <a:solidFill>
                  <a:srgbClr val="181818"/>
                </a:solidFill>
                <a:latin typeface="Segoe UI"/>
                <a:cs typeface="Segoe UI"/>
              </a:rPr>
              <a:t>construction works</a:t>
            </a:r>
            <a:endParaRPr sz="14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dirty="0" sz="2000" b="1">
                <a:solidFill>
                  <a:srgbClr val="181818"/>
                </a:solidFill>
                <a:latin typeface="Segoe UI"/>
                <a:cs typeface="Segoe UI"/>
              </a:rPr>
              <a:t>June</a:t>
            </a:r>
            <a:r>
              <a:rPr dirty="0" sz="2000" spc="-1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2000" spc="-20" b="1">
                <a:solidFill>
                  <a:srgbClr val="181818"/>
                </a:solidFill>
                <a:latin typeface="Segoe UI"/>
                <a:cs typeface="Segoe UI"/>
              </a:rPr>
              <a:t>2021</a:t>
            </a:r>
            <a:endParaRPr sz="2000">
              <a:latin typeface="Segoe UI"/>
              <a:cs typeface="Segoe UI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6656705" y="1440433"/>
            <a:ext cx="1042669" cy="1042669"/>
            <a:chOff x="6656705" y="1440433"/>
            <a:chExt cx="1042669" cy="1042669"/>
          </a:xfrm>
        </p:grpSpPr>
        <p:sp>
          <p:nvSpPr>
            <p:cNvPr id="19" name="object 19" descr=""/>
            <p:cNvSpPr/>
            <p:nvPr/>
          </p:nvSpPr>
          <p:spPr>
            <a:xfrm>
              <a:off x="6656705" y="1440433"/>
              <a:ext cx="1042669" cy="1042669"/>
            </a:xfrm>
            <a:custGeom>
              <a:avLst/>
              <a:gdLst/>
              <a:ahLst/>
              <a:cxnLst/>
              <a:rect l="l" t="t" r="r" b="b"/>
              <a:pathLst>
                <a:path w="1042670" h="1042669">
                  <a:moveTo>
                    <a:pt x="1042416" y="0"/>
                  </a:moveTo>
                  <a:lnTo>
                    <a:pt x="173736" y="0"/>
                  </a:lnTo>
                  <a:lnTo>
                    <a:pt x="0" y="173736"/>
                  </a:lnTo>
                  <a:lnTo>
                    <a:pt x="0" y="1042415"/>
                  </a:lnTo>
                  <a:lnTo>
                    <a:pt x="868679" y="1042415"/>
                  </a:lnTo>
                  <a:lnTo>
                    <a:pt x="1042416" y="868679"/>
                  </a:lnTo>
                  <a:lnTo>
                    <a:pt x="1042416" y="0"/>
                  </a:lnTo>
                  <a:close/>
                </a:path>
              </a:pathLst>
            </a:custGeom>
            <a:solidFill>
              <a:srgbClr val="97C13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6813550" y="1655584"/>
              <a:ext cx="729615" cy="638175"/>
            </a:xfrm>
            <a:custGeom>
              <a:avLst/>
              <a:gdLst/>
              <a:ahLst/>
              <a:cxnLst/>
              <a:rect l="l" t="t" r="r" b="b"/>
              <a:pathLst>
                <a:path w="729615" h="638175">
                  <a:moveTo>
                    <a:pt x="410095" y="162674"/>
                  </a:moveTo>
                  <a:lnTo>
                    <a:pt x="406717" y="159245"/>
                  </a:lnTo>
                  <a:lnTo>
                    <a:pt x="162915" y="159245"/>
                  </a:lnTo>
                  <a:lnTo>
                    <a:pt x="159486" y="162623"/>
                  </a:lnTo>
                  <a:lnTo>
                    <a:pt x="159486" y="363740"/>
                  </a:lnTo>
                  <a:lnTo>
                    <a:pt x="159499" y="565188"/>
                  </a:lnTo>
                  <a:lnTo>
                    <a:pt x="163372" y="569112"/>
                  </a:lnTo>
                  <a:lnTo>
                    <a:pt x="234035" y="569112"/>
                  </a:lnTo>
                  <a:lnTo>
                    <a:pt x="183438" y="546747"/>
                  </a:lnTo>
                  <a:lnTo>
                    <a:pt x="182118" y="544982"/>
                  </a:lnTo>
                  <a:lnTo>
                    <a:pt x="182270" y="185191"/>
                  </a:lnTo>
                  <a:lnTo>
                    <a:pt x="181241" y="181851"/>
                  </a:lnTo>
                  <a:lnTo>
                    <a:pt x="386562" y="181914"/>
                  </a:lnTo>
                  <a:lnTo>
                    <a:pt x="387515" y="183375"/>
                  </a:lnTo>
                  <a:lnTo>
                    <a:pt x="387413" y="222402"/>
                  </a:lnTo>
                  <a:lnTo>
                    <a:pt x="391871" y="227672"/>
                  </a:lnTo>
                  <a:lnTo>
                    <a:pt x="405828" y="227330"/>
                  </a:lnTo>
                  <a:lnTo>
                    <a:pt x="410044" y="222211"/>
                  </a:lnTo>
                  <a:lnTo>
                    <a:pt x="410095" y="162674"/>
                  </a:lnTo>
                  <a:close/>
                </a:path>
                <a:path w="729615" h="638175">
                  <a:moveTo>
                    <a:pt x="569607" y="322173"/>
                  </a:moveTo>
                  <a:lnTo>
                    <a:pt x="566000" y="318668"/>
                  </a:lnTo>
                  <a:lnTo>
                    <a:pt x="411543" y="318782"/>
                  </a:lnTo>
                  <a:lnTo>
                    <a:pt x="409892" y="317703"/>
                  </a:lnTo>
                  <a:lnTo>
                    <a:pt x="410057" y="255676"/>
                  </a:lnTo>
                  <a:lnTo>
                    <a:pt x="405892" y="250583"/>
                  </a:lnTo>
                  <a:lnTo>
                    <a:pt x="391922" y="250190"/>
                  </a:lnTo>
                  <a:lnTo>
                    <a:pt x="387400" y="255473"/>
                  </a:lnTo>
                  <a:lnTo>
                    <a:pt x="387223" y="298958"/>
                  </a:lnTo>
                  <a:lnTo>
                    <a:pt x="387832" y="317703"/>
                  </a:lnTo>
                  <a:lnTo>
                    <a:pt x="385419" y="318858"/>
                  </a:lnTo>
                  <a:lnTo>
                    <a:pt x="244284" y="318668"/>
                  </a:lnTo>
                  <a:lnTo>
                    <a:pt x="239458" y="318439"/>
                  </a:lnTo>
                  <a:lnTo>
                    <a:pt x="231457" y="320255"/>
                  </a:lnTo>
                  <a:lnTo>
                    <a:pt x="228015" y="324002"/>
                  </a:lnTo>
                  <a:lnTo>
                    <a:pt x="227939" y="335965"/>
                  </a:lnTo>
                  <a:lnTo>
                    <a:pt x="231368" y="339725"/>
                  </a:lnTo>
                  <a:lnTo>
                    <a:pt x="239331" y="341655"/>
                  </a:lnTo>
                  <a:lnTo>
                    <a:pt x="241795" y="341426"/>
                  </a:lnTo>
                  <a:lnTo>
                    <a:pt x="390829" y="341426"/>
                  </a:lnTo>
                  <a:lnTo>
                    <a:pt x="545655" y="341249"/>
                  </a:lnTo>
                  <a:lnTo>
                    <a:pt x="547052" y="342887"/>
                  </a:lnTo>
                  <a:lnTo>
                    <a:pt x="546785" y="367944"/>
                  </a:lnTo>
                  <a:lnTo>
                    <a:pt x="547014" y="431063"/>
                  </a:lnTo>
                  <a:lnTo>
                    <a:pt x="545706" y="432714"/>
                  </a:lnTo>
                  <a:lnTo>
                    <a:pt x="436778" y="432562"/>
                  </a:lnTo>
                  <a:lnTo>
                    <a:pt x="432930" y="436448"/>
                  </a:lnTo>
                  <a:lnTo>
                    <a:pt x="432955" y="518287"/>
                  </a:lnTo>
                  <a:lnTo>
                    <a:pt x="437172" y="523392"/>
                  </a:lnTo>
                  <a:lnTo>
                    <a:pt x="451104" y="523735"/>
                  </a:lnTo>
                  <a:lnTo>
                    <a:pt x="455625" y="518439"/>
                  </a:lnTo>
                  <a:lnTo>
                    <a:pt x="455561" y="456666"/>
                  </a:lnTo>
                  <a:lnTo>
                    <a:pt x="456450" y="455180"/>
                  </a:lnTo>
                  <a:lnTo>
                    <a:pt x="546061" y="455180"/>
                  </a:lnTo>
                  <a:lnTo>
                    <a:pt x="546925" y="456666"/>
                  </a:lnTo>
                  <a:lnTo>
                    <a:pt x="546976" y="545363"/>
                  </a:lnTo>
                  <a:lnTo>
                    <a:pt x="545706" y="546493"/>
                  </a:lnTo>
                  <a:lnTo>
                    <a:pt x="343065" y="546481"/>
                  </a:lnTo>
                  <a:lnTo>
                    <a:pt x="341655" y="545553"/>
                  </a:lnTo>
                  <a:lnTo>
                    <a:pt x="341655" y="433222"/>
                  </a:lnTo>
                  <a:lnTo>
                    <a:pt x="343192" y="432358"/>
                  </a:lnTo>
                  <a:lnTo>
                    <a:pt x="382308" y="432384"/>
                  </a:lnTo>
                  <a:lnTo>
                    <a:pt x="387464" y="427723"/>
                  </a:lnTo>
                  <a:lnTo>
                    <a:pt x="387083" y="414185"/>
                  </a:lnTo>
                  <a:lnTo>
                    <a:pt x="382117" y="409816"/>
                  </a:lnTo>
                  <a:lnTo>
                    <a:pt x="278396" y="409816"/>
                  </a:lnTo>
                  <a:lnTo>
                    <a:pt x="273265" y="414540"/>
                  </a:lnTo>
                  <a:lnTo>
                    <a:pt x="273659" y="428104"/>
                  </a:lnTo>
                  <a:lnTo>
                    <a:pt x="278612" y="432384"/>
                  </a:lnTo>
                  <a:lnTo>
                    <a:pt x="318185" y="432231"/>
                  </a:lnTo>
                  <a:lnTo>
                    <a:pt x="319087" y="433870"/>
                  </a:lnTo>
                  <a:lnTo>
                    <a:pt x="319100" y="545198"/>
                  </a:lnTo>
                  <a:lnTo>
                    <a:pt x="317855" y="546608"/>
                  </a:lnTo>
                  <a:lnTo>
                    <a:pt x="267741" y="546468"/>
                  </a:lnTo>
                  <a:lnTo>
                    <a:pt x="263550" y="549681"/>
                  </a:lnTo>
                  <a:lnTo>
                    <a:pt x="261251" y="560959"/>
                  </a:lnTo>
                  <a:lnTo>
                    <a:pt x="263525" y="565010"/>
                  </a:lnTo>
                  <a:lnTo>
                    <a:pt x="270916" y="569379"/>
                  </a:lnTo>
                  <a:lnTo>
                    <a:pt x="274015" y="569163"/>
                  </a:lnTo>
                  <a:lnTo>
                    <a:pt x="566064" y="569150"/>
                  </a:lnTo>
                  <a:lnTo>
                    <a:pt x="569607" y="565556"/>
                  </a:lnTo>
                  <a:lnTo>
                    <a:pt x="569607" y="322173"/>
                  </a:lnTo>
                  <a:close/>
                </a:path>
                <a:path w="729615" h="638175">
                  <a:moveTo>
                    <a:pt x="660755" y="364959"/>
                  </a:moveTo>
                  <a:lnTo>
                    <a:pt x="660717" y="163322"/>
                  </a:lnTo>
                  <a:lnTo>
                    <a:pt x="656780" y="159308"/>
                  </a:lnTo>
                  <a:lnTo>
                    <a:pt x="597611" y="159308"/>
                  </a:lnTo>
                  <a:lnTo>
                    <a:pt x="592569" y="163525"/>
                  </a:lnTo>
                  <a:lnTo>
                    <a:pt x="592328" y="177355"/>
                  </a:lnTo>
                  <a:lnTo>
                    <a:pt x="597446" y="181876"/>
                  </a:lnTo>
                  <a:lnTo>
                    <a:pt x="622363" y="182384"/>
                  </a:lnTo>
                  <a:lnTo>
                    <a:pt x="636473" y="181521"/>
                  </a:lnTo>
                  <a:lnTo>
                    <a:pt x="638136" y="183134"/>
                  </a:lnTo>
                  <a:lnTo>
                    <a:pt x="638124" y="545084"/>
                  </a:lnTo>
                  <a:lnTo>
                    <a:pt x="636879" y="546836"/>
                  </a:lnTo>
                  <a:lnTo>
                    <a:pt x="625068" y="546290"/>
                  </a:lnTo>
                  <a:lnTo>
                    <a:pt x="597471" y="546506"/>
                  </a:lnTo>
                  <a:lnTo>
                    <a:pt x="592404" y="550913"/>
                  </a:lnTo>
                  <a:lnTo>
                    <a:pt x="592505" y="564743"/>
                  </a:lnTo>
                  <a:lnTo>
                    <a:pt x="597585" y="569087"/>
                  </a:lnTo>
                  <a:lnTo>
                    <a:pt x="657440" y="569150"/>
                  </a:lnTo>
                  <a:lnTo>
                    <a:pt x="660755" y="565823"/>
                  </a:lnTo>
                  <a:lnTo>
                    <a:pt x="660755" y="364959"/>
                  </a:lnTo>
                  <a:close/>
                </a:path>
                <a:path w="729615" h="638175">
                  <a:moveTo>
                    <a:pt x="729107" y="630364"/>
                  </a:moveTo>
                  <a:lnTo>
                    <a:pt x="729094" y="614908"/>
                  </a:lnTo>
                  <a:lnTo>
                    <a:pt x="729094" y="113677"/>
                  </a:lnTo>
                  <a:lnTo>
                    <a:pt x="729094" y="113195"/>
                  </a:lnTo>
                  <a:lnTo>
                    <a:pt x="729094" y="98044"/>
                  </a:lnTo>
                  <a:lnTo>
                    <a:pt x="725081" y="92252"/>
                  </a:lnTo>
                  <a:lnTo>
                    <a:pt x="720559" y="91059"/>
                  </a:lnTo>
                  <a:lnTo>
                    <a:pt x="706526" y="91059"/>
                  </a:lnTo>
                  <a:lnTo>
                    <a:pt x="706526" y="114795"/>
                  </a:lnTo>
                  <a:lnTo>
                    <a:pt x="706462" y="612597"/>
                  </a:lnTo>
                  <a:lnTo>
                    <a:pt x="705535" y="614908"/>
                  </a:lnTo>
                  <a:lnTo>
                    <a:pt x="107238" y="614908"/>
                  </a:lnTo>
                  <a:lnTo>
                    <a:pt x="53695" y="598004"/>
                  </a:lnTo>
                  <a:lnTo>
                    <a:pt x="24930" y="553123"/>
                  </a:lnTo>
                  <a:lnTo>
                    <a:pt x="24561" y="518198"/>
                  </a:lnTo>
                  <a:lnTo>
                    <a:pt x="38684" y="487438"/>
                  </a:lnTo>
                  <a:lnTo>
                    <a:pt x="58191" y="470319"/>
                  </a:lnTo>
                  <a:lnTo>
                    <a:pt x="64122" y="465099"/>
                  </a:lnTo>
                  <a:lnTo>
                    <a:pt x="97701" y="455447"/>
                  </a:lnTo>
                  <a:lnTo>
                    <a:pt x="111099" y="454748"/>
                  </a:lnTo>
                  <a:lnTo>
                    <a:pt x="113906" y="451878"/>
                  </a:lnTo>
                  <a:lnTo>
                    <a:pt x="113957" y="348691"/>
                  </a:lnTo>
                  <a:lnTo>
                    <a:pt x="111810" y="344055"/>
                  </a:lnTo>
                  <a:lnTo>
                    <a:pt x="101015" y="340436"/>
                  </a:lnTo>
                  <a:lnTo>
                    <a:pt x="96926" y="342023"/>
                  </a:lnTo>
                  <a:lnTo>
                    <a:pt x="91211" y="348691"/>
                  </a:lnTo>
                  <a:lnTo>
                    <a:pt x="91300" y="431495"/>
                  </a:lnTo>
                  <a:lnTo>
                    <a:pt x="90068" y="433362"/>
                  </a:lnTo>
                  <a:lnTo>
                    <a:pt x="51117" y="446430"/>
                  </a:lnTo>
                  <a:lnTo>
                    <a:pt x="23063" y="470319"/>
                  </a:lnTo>
                  <a:lnTo>
                    <a:pt x="22898" y="467347"/>
                  </a:lnTo>
                  <a:lnTo>
                    <a:pt x="22872" y="101434"/>
                  </a:lnTo>
                  <a:lnTo>
                    <a:pt x="39979" y="52781"/>
                  </a:lnTo>
                  <a:lnTo>
                    <a:pt x="83629" y="24828"/>
                  </a:lnTo>
                  <a:lnTo>
                    <a:pt x="89484" y="23317"/>
                  </a:lnTo>
                  <a:lnTo>
                    <a:pt x="91274" y="24168"/>
                  </a:lnTo>
                  <a:lnTo>
                    <a:pt x="91147" y="313258"/>
                  </a:lnTo>
                  <a:lnTo>
                    <a:pt x="95097" y="318757"/>
                  </a:lnTo>
                  <a:lnTo>
                    <a:pt x="110134" y="318439"/>
                  </a:lnTo>
                  <a:lnTo>
                    <a:pt x="113817" y="313258"/>
                  </a:lnTo>
                  <a:lnTo>
                    <a:pt x="113906" y="129832"/>
                  </a:lnTo>
                  <a:lnTo>
                    <a:pt x="114109" y="124117"/>
                  </a:lnTo>
                  <a:lnTo>
                    <a:pt x="113665" y="114795"/>
                  </a:lnTo>
                  <a:lnTo>
                    <a:pt x="114388" y="113842"/>
                  </a:lnTo>
                  <a:lnTo>
                    <a:pt x="114935" y="113195"/>
                  </a:lnTo>
                  <a:lnTo>
                    <a:pt x="120078" y="113842"/>
                  </a:lnTo>
                  <a:lnTo>
                    <a:pt x="121513" y="113677"/>
                  </a:lnTo>
                  <a:lnTo>
                    <a:pt x="704672" y="113677"/>
                  </a:lnTo>
                  <a:lnTo>
                    <a:pt x="706526" y="114795"/>
                  </a:lnTo>
                  <a:lnTo>
                    <a:pt x="706526" y="91059"/>
                  </a:lnTo>
                  <a:lnTo>
                    <a:pt x="115633" y="91059"/>
                  </a:lnTo>
                  <a:lnTo>
                    <a:pt x="113601" y="89979"/>
                  </a:lnTo>
                  <a:lnTo>
                    <a:pt x="113728" y="83426"/>
                  </a:lnTo>
                  <a:lnTo>
                    <a:pt x="113830" y="75285"/>
                  </a:lnTo>
                  <a:lnTo>
                    <a:pt x="113880" y="23317"/>
                  </a:lnTo>
                  <a:lnTo>
                    <a:pt x="113830" y="4127"/>
                  </a:lnTo>
                  <a:lnTo>
                    <a:pt x="109575" y="0"/>
                  </a:lnTo>
                  <a:lnTo>
                    <a:pt x="94538" y="0"/>
                  </a:lnTo>
                  <a:lnTo>
                    <a:pt x="54051" y="12217"/>
                  </a:lnTo>
                  <a:lnTo>
                    <a:pt x="6591" y="66611"/>
                  </a:lnTo>
                  <a:lnTo>
                    <a:pt x="0" y="105270"/>
                  </a:lnTo>
                  <a:lnTo>
                    <a:pt x="0" y="531558"/>
                  </a:lnTo>
                  <a:lnTo>
                    <a:pt x="7924" y="574001"/>
                  </a:lnTo>
                  <a:lnTo>
                    <a:pt x="29959" y="607529"/>
                  </a:lnTo>
                  <a:lnTo>
                    <a:pt x="63500" y="629551"/>
                  </a:lnTo>
                  <a:lnTo>
                    <a:pt x="106705" y="637616"/>
                  </a:lnTo>
                  <a:lnTo>
                    <a:pt x="719543" y="637616"/>
                  </a:lnTo>
                  <a:lnTo>
                    <a:pt x="725068" y="636130"/>
                  </a:lnTo>
                  <a:lnTo>
                    <a:pt x="729107" y="6303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1" name="object 21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56705" y="2838704"/>
            <a:ext cx="1042416" cy="1042416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656705" y="4354067"/>
            <a:ext cx="1042416" cy="1042416"/>
          </a:xfrm>
          <a:prstGeom prst="rect">
            <a:avLst/>
          </a:prstGeom>
        </p:spPr>
      </p:pic>
      <p:sp>
        <p:nvSpPr>
          <p:cNvPr id="23" name="object 23" descr=""/>
          <p:cNvSpPr txBox="1"/>
          <p:nvPr/>
        </p:nvSpPr>
        <p:spPr>
          <a:xfrm>
            <a:off x="7887716" y="4177639"/>
            <a:ext cx="1843405" cy="11068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70510">
              <a:lnSpc>
                <a:spcPct val="135700"/>
              </a:lnSpc>
              <a:spcBef>
                <a:spcPts val="100"/>
              </a:spcBef>
            </a:pPr>
            <a:r>
              <a:rPr dirty="0" sz="1400">
                <a:solidFill>
                  <a:srgbClr val="181818"/>
                </a:solidFill>
                <a:latin typeface="Segoe UI"/>
                <a:cs typeface="Segoe UI"/>
              </a:rPr>
              <a:t>Investment</a:t>
            </a:r>
            <a:r>
              <a:rPr dirty="0" sz="1400" spc="-45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400" spc="-10">
                <a:solidFill>
                  <a:srgbClr val="181818"/>
                </a:solidFill>
                <a:latin typeface="Segoe UI"/>
                <a:cs typeface="Segoe UI"/>
              </a:rPr>
              <a:t>Amount </a:t>
            </a:r>
            <a:r>
              <a:rPr dirty="0" sz="1400">
                <a:solidFill>
                  <a:srgbClr val="181818"/>
                </a:solidFill>
                <a:latin typeface="Segoe UI"/>
                <a:cs typeface="Segoe UI"/>
              </a:rPr>
              <a:t>for</a:t>
            </a:r>
            <a:r>
              <a:rPr dirty="0" sz="1400" spc="-25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400">
                <a:solidFill>
                  <a:srgbClr val="181818"/>
                </a:solidFill>
                <a:latin typeface="Segoe UI"/>
                <a:cs typeface="Segoe UI"/>
              </a:rPr>
              <a:t>phase</a:t>
            </a:r>
            <a:r>
              <a:rPr dirty="0" sz="1400" spc="-10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400" spc="-50">
                <a:solidFill>
                  <a:srgbClr val="181818"/>
                </a:solidFill>
                <a:latin typeface="Segoe UI"/>
                <a:cs typeface="Segoe UI"/>
              </a:rPr>
              <a:t>1</a:t>
            </a:r>
            <a:endParaRPr sz="14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1550"/>
              </a:spcBef>
            </a:pPr>
            <a:r>
              <a:rPr dirty="0" sz="2000" b="1">
                <a:solidFill>
                  <a:srgbClr val="181818"/>
                </a:solidFill>
                <a:latin typeface="Segoe UI"/>
                <a:cs typeface="Segoe UI"/>
              </a:rPr>
              <a:t>164</a:t>
            </a:r>
            <a:r>
              <a:rPr dirty="0" sz="2000" spc="-35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2000" b="1">
                <a:solidFill>
                  <a:srgbClr val="181818"/>
                </a:solidFill>
                <a:latin typeface="Segoe UI"/>
                <a:cs typeface="Segoe UI"/>
              </a:rPr>
              <a:t>billion</a:t>
            </a:r>
            <a:r>
              <a:rPr dirty="0" sz="2000" spc="-4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2000" spc="-25" b="1">
                <a:solidFill>
                  <a:srgbClr val="181818"/>
                </a:solidFill>
                <a:latin typeface="Segoe UI"/>
                <a:cs typeface="Segoe UI"/>
              </a:rPr>
              <a:t>XOF</a:t>
            </a:r>
            <a:endParaRPr sz="2000">
              <a:latin typeface="Segoe UI"/>
              <a:cs typeface="Segoe UI"/>
            </a:endParaRPr>
          </a:p>
        </p:txBody>
      </p:sp>
      <p:sp>
        <p:nvSpPr>
          <p:cNvPr id="24" name="object 2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79375" rIns="0" bIns="0" rtlCol="0" vert="horz">
            <a:spAutoFit/>
          </a:bodyPr>
          <a:lstStyle/>
          <a:p>
            <a:pPr marL="113030">
              <a:lnSpc>
                <a:spcPct val="100000"/>
              </a:lnSpc>
              <a:spcBef>
                <a:spcPts val="625"/>
              </a:spcBef>
            </a:pPr>
            <a:fld id="{81D60167-4931-47E6-BA6A-407CBD079E47}" type="slidenum">
              <a:rPr dirty="0" spc="-50"/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345560" y="2462910"/>
            <a:ext cx="4048760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600" spc="-175" b="1">
                <a:solidFill>
                  <a:srgbClr val="00275E"/>
                </a:solidFill>
                <a:latin typeface="Tahoma"/>
                <a:cs typeface="Tahoma"/>
              </a:rPr>
              <a:t>MAIN</a:t>
            </a:r>
            <a:r>
              <a:rPr dirty="0" sz="3600" spc="-65" b="1">
                <a:solidFill>
                  <a:srgbClr val="00275E"/>
                </a:solidFill>
                <a:latin typeface="Tahoma"/>
                <a:cs typeface="Tahoma"/>
              </a:rPr>
              <a:t> </a:t>
            </a:r>
            <a:r>
              <a:rPr dirty="0" sz="3600" spc="-80" b="1">
                <a:solidFill>
                  <a:srgbClr val="00275E"/>
                </a:solidFill>
                <a:latin typeface="Tahoma"/>
                <a:cs typeface="Tahoma"/>
              </a:rPr>
              <a:t>VOCATIONS </a:t>
            </a:r>
            <a:r>
              <a:rPr dirty="0" sz="3600" b="1">
                <a:solidFill>
                  <a:srgbClr val="00275E"/>
                </a:solidFill>
                <a:latin typeface="Tahoma"/>
                <a:cs typeface="Tahoma"/>
              </a:rPr>
              <a:t>OF</a:t>
            </a:r>
            <a:r>
              <a:rPr dirty="0" sz="3600" spc="-190" b="1">
                <a:solidFill>
                  <a:srgbClr val="00275E"/>
                </a:solidFill>
                <a:latin typeface="Tahoma"/>
                <a:cs typeface="Tahoma"/>
              </a:rPr>
              <a:t> </a:t>
            </a:r>
            <a:r>
              <a:rPr dirty="0" sz="3600" spc="-459" b="1">
                <a:solidFill>
                  <a:srgbClr val="00275E"/>
                </a:solidFill>
                <a:latin typeface="Tahoma"/>
                <a:cs typeface="Tahoma"/>
              </a:rPr>
              <a:t>THE</a:t>
            </a:r>
            <a:r>
              <a:rPr dirty="0" sz="3600" spc="-50" b="1">
                <a:solidFill>
                  <a:srgbClr val="00275E"/>
                </a:solidFill>
                <a:latin typeface="Tahoma"/>
                <a:cs typeface="Tahoma"/>
              </a:rPr>
              <a:t> </a:t>
            </a:r>
            <a:r>
              <a:rPr dirty="0" sz="3600" spc="-20" b="1">
                <a:solidFill>
                  <a:srgbClr val="00275E"/>
                </a:solidFill>
                <a:latin typeface="Tahoma"/>
                <a:cs typeface="Tahoma"/>
              </a:rPr>
              <a:t>ZONE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79375" rIns="0" bIns="0" rtlCol="0" vert="horz">
            <a:spAutoFit/>
          </a:bodyPr>
          <a:lstStyle/>
          <a:p>
            <a:pPr marL="113030">
              <a:lnSpc>
                <a:spcPct val="100000"/>
              </a:lnSpc>
              <a:spcBef>
                <a:spcPts val="625"/>
              </a:spcBef>
            </a:pPr>
            <a:fld id="{81D60167-4931-47E6-BA6A-407CBD079E47}" type="slidenum">
              <a:rPr dirty="0" spc="-50"/>
              <a:t>4</a:t>
            </a:fld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600" spc="-25" b="0">
                <a:solidFill>
                  <a:srgbClr val="ED2727"/>
                </a:solidFill>
                <a:latin typeface="Segoe UI"/>
                <a:cs typeface="Segoe UI"/>
              </a:rPr>
              <a:t>02</a:t>
            </a:r>
            <a:endParaRPr sz="66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9273667" y="2860547"/>
            <a:ext cx="1376045" cy="3075940"/>
          </a:xfrm>
          <a:custGeom>
            <a:avLst/>
            <a:gdLst/>
            <a:ahLst/>
            <a:cxnLst/>
            <a:rect l="l" t="t" r="r" b="b"/>
            <a:pathLst>
              <a:path w="1376045" h="3075940">
                <a:moveTo>
                  <a:pt x="1375918" y="2177669"/>
                </a:moveTo>
                <a:lnTo>
                  <a:pt x="0" y="1127760"/>
                </a:lnTo>
                <a:lnTo>
                  <a:pt x="0" y="2025904"/>
                </a:lnTo>
                <a:lnTo>
                  <a:pt x="1375918" y="3075800"/>
                </a:lnTo>
                <a:lnTo>
                  <a:pt x="1375918" y="2177669"/>
                </a:lnTo>
                <a:close/>
              </a:path>
              <a:path w="1376045" h="3075940">
                <a:moveTo>
                  <a:pt x="1375918" y="1049909"/>
                </a:moveTo>
                <a:lnTo>
                  <a:pt x="0" y="0"/>
                </a:lnTo>
                <a:lnTo>
                  <a:pt x="0" y="898144"/>
                </a:lnTo>
                <a:lnTo>
                  <a:pt x="1375918" y="1948053"/>
                </a:lnTo>
                <a:lnTo>
                  <a:pt x="1375918" y="104990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8575420" y="1339469"/>
            <a:ext cx="3616960" cy="4213225"/>
            <a:chOff x="8575420" y="1339469"/>
            <a:chExt cx="3616960" cy="4213225"/>
          </a:xfrm>
        </p:grpSpPr>
        <p:sp>
          <p:nvSpPr>
            <p:cNvPr id="4" name="object 4" descr=""/>
            <p:cNvSpPr/>
            <p:nvPr/>
          </p:nvSpPr>
          <p:spPr>
            <a:xfrm>
              <a:off x="9286240" y="1339468"/>
              <a:ext cx="2905760" cy="4213225"/>
            </a:xfrm>
            <a:custGeom>
              <a:avLst/>
              <a:gdLst/>
              <a:ahLst/>
              <a:cxnLst/>
              <a:rect l="l" t="t" r="r" b="b"/>
              <a:pathLst>
                <a:path w="2905759" h="4213225">
                  <a:moveTo>
                    <a:pt x="2870708" y="973963"/>
                  </a:moveTo>
                  <a:lnTo>
                    <a:pt x="1435354" y="0"/>
                  </a:lnTo>
                  <a:lnTo>
                    <a:pt x="0" y="922655"/>
                  </a:lnTo>
                  <a:lnTo>
                    <a:pt x="561848" y="1348867"/>
                  </a:lnTo>
                  <a:lnTo>
                    <a:pt x="1384173" y="820166"/>
                  </a:lnTo>
                  <a:lnTo>
                    <a:pt x="2278634" y="1427226"/>
                  </a:lnTo>
                  <a:lnTo>
                    <a:pt x="2870708" y="973963"/>
                  </a:lnTo>
                  <a:close/>
                </a:path>
                <a:path w="2905759" h="4213225">
                  <a:moveTo>
                    <a:pt x="2905760" y="2264676"/>
                  </a:moveTo>
                  <a:lnTo>
                    <a:pt x="1529842" y="3314573"/>
                  </a:lnTo>
                  <a:lnTo>
                    <a:pt x="1529842" y="4212717"/>
                  </a:lnTo>
                  <a:lnTo>
                    <a:pt x="2905760" y="3162808"/>
                  </a:lnTo>
                  <a:lnTo>
                    <a:pt x="2905760" y="2264676"/>
                  </a:lnTo>
                  <a:close/>
                </a:path>
                <a:path w="2905759" h="4213225">
                  <a:moveTo>
                    <a:pt x="2905760" y="1157224"/>
                  </a:moveTo>
                  <a:lnTo>
                    <a:pt x="1529842" y="2207133"/>
                  </a:lnTo>
                  <a:lnTo>
                    <a:pt x="1529842" y="3105277"/>
                  </a:lnTo>
                  <a:lnTo>
                    <a:pt x="2905760" y="2055368"/>
                  </a:lnTo>
                  <a:lnTo>
                    <a:pt x="2905760" y="1157224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8575420" y="1710817"/>
              <a:ext cx="923925" cy="923925"/>
            </a:xfrm>
            <a:custGeom>
              <a:avLst/>
              <a:gdLst/>
              <a:ahLst/>
              <a:cxnLst/>
              <a:rect l="l" t="t" r="r" b="b"/>
              <a:pathLst>
                <a:path w="923925" h="923925">
                  <a:moveTo>
                    <a:pt x="923544" y="0"/>
                  </a:moveTo>
                  <a:lnTo>
                    <a:pt x="217931" y="0"/>
                  </a:lnTo>
                  <a:lnTo>
                    <a:pt x="0" y="217932"/>
                  </a:lnTo>
                  <a:lnTo>
                    <a:pt x="0" y="923544"/>
                  </a:lnTo>
                  <a:lnTo>
                    <a:pt x="705611" y="923544"/>
                  </a:lnTo>
                  <a:lnTo>
                    <a:pt x="923544" y="705612"/>
                  </a:lnTo>
                  <a:lnTo>
                    <a:pt x="923544" y="0"/>
                  </a:lnTo>
                  <a:close/>
                </a:path>
              </a:pathLst>
            </a:custGeom>
            <a:solidFill>
              <a:srgbClr val="ED272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24738" rIns="0" bIns="0" rtlCol="0" vert="horz">
            <a:spAutoFit/>
          </a:bodyPr>
          <a:lstStyle/>
          <a:p>
            <a:pPr marL="290195">
              <a:lnSpc>
                <a:spcPct val="100000"/>
              </a:lnSpc>
              <a:spcBef>
                <a:spcPts val="95"/>
              </a:spcBef>
            </a:pPr>
            <a:r>
              <a:rPr dirty="0"/>
              <a:t>MAIN</a:t>
            </a:r>
            <a:r>
              <a:rPr dirty="0" spc="-75"/>
              <a:t> </a:t>
            </a:r>
            <a:r>
              <a:rPr dirty="0" spc="-25"/>
              <a:t>VOCATIONS</a:t>
            </a:r>
            <a:r>
              <a:rPr dirty="0" spc="-60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/>
              <a:t>THE</a:t>
            </a:r>
            <a:r>
              <a:rPr dirty="0" spc="-85"/>
              <a:t> </a:t>
            </a:r>
            <a:r>
              <a:rPr dirty="0" spc="-20"/>
              <a:t>ZONE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452119" y="3074289"/>
            <a:ext cx="1629410" cy="1946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428625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181818"/>
                </a:solidFill>
                <a:latin typeface="Segoe UI"/>
                <a:cs typeface="Segoe UI"/>
              </a:rPr>
              <a:t>Promote </a:t>
            </a:r>
            <a:r>
              <a:rPr dirty="0" sz="1800">
                <a:solidFill>
                  <a:srgbClr val="181818"/>
                </a:solidFill>
                <a:latin typeface="Segoe UI"/>
                <a:cs typeface="Segoe UI"/>
              </a:rPr>
              <a:t>and</a:t>
            </a:r>
            <a:r>
              <a:rPr dirty="0" sz="1800" spc="-10">
                <a:solidFill>
                  <a:srgbClr val="181818"/>
                </a:solidFill>
                <a:latin typeface="Segoe UI"/>
                <a:cs typeface="Segoe UI"/>
              </a:rPr>
              <a:t> attract agricultural, industrial,</a:t>
            </a:r>
            <a:endParaRPr sz="1800">
              <a:latin typeface="Segoe UI"/>
              <a:cs typeface="Segoe UI"/>
            </a:endParaRPr>
          </a:p>
          <a:p>
            <a:pPr marL="12700" marR="5080">
              <a:lnSpc>
                <a:spcPct val="100000"/>
              </a:lnSpc>
            </a:pPr>
            <a:r>
              <a:rPr dirty="0" sz="1800" spc="-10">
                <a:solidFill>
                  <a:srgbClr val="181818"/>
                </a:solidFill>
                <a:latin typeface="Segoe UI"/>
                <a:cs typeface="Segoe UI"/>
              </a:rPr>
              <a:t>commercial</a:t>
            </a:r>
            <a:r>
              <a:rPr dirty="0" sz="1800" spc="-40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spc="-25">
                <a:solidFill>
                  <a:srgbClr val="181818"/>
                </a:solidFill>
                <a:latin typeface="Segoe UI"/>
                <a:cs typeface="Segoe UI"/>
              </a:rPr>
              <a:t>and </a:t>
            </a:r>
            <a:r>
              <a:rPr dirty="0" sz="1800" spc="-10">
                <a:solidFill>
                  <a:srgbClr val="181818"/>
                </a:solidFill>
                <a:latin typeface="Segoe UI"/>
                <a:cs typeface="Segoe UI"/>
              </a:rPr>
              <a:t>service investments</a:t>
            </a:r>
            <a:endParaRPr sz="1800">
              <a:latin typeface="Segoe UI"/>
              <a:cs typeface="Segoe U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749045" y="1710817"/>
            <a:ext cx="923925" cy="923925"/>
            <a:chOff x="749045" y="1710817"/>
            <a:chExt cx="923925" cy="923925"/>
          </a:xfrm>
        </p:grpSpPr>
        <p:sp>
          <p:nvSpPr>
            <p:cNvPr id="9" name="object 9" descr=""/>
            <p:cNvSpPr/>
            <p:nvPr/>
          </p:nvSpPr>
          <p:spPr>
            <a:xfrm>
              <a:off x="749045" y="1710817"/>
              <a:ext cx="923925" cy="923925"/>
            </a:xfrm>
            <a:custGeom>
              <a:avLst/>
              <a:gdLst/>
              <a:ahLst/>
              <a:cxnLst/>
              <a:rect l="l" t="t" r="r" b="b"/>
              <a:pathLst>
                <a:path w="923925" h="923925">
                  <a:moveTo>
                    <a:pt x="923544" y="0"/>
                  </a:moveTo>
                  <a:lnTo>
                    <a:pt x="217932" y="0"/>
                  </a:lnTo>
                  <a:lnTo>
                    <a:pt x="0" y="217932"/>
                  </a:lnTo>
                  <a:lnTo>
                    <a:pt x="0" y="923544"/>
                  </a:lnTo>
                  <a:lnTo>
                    <a:pt x="705612" y="923544"/>
                  </a:lnTo>
                  <a:lnTo>
                    <a:pt x="923544" y="705612"/>
                  </a:lnTo>
                  <a:lnTo>
                    <a:pt x="923544" y="0"/>
                  </a:lnTo>
                  <a:close/>
                </a:path>
              </a:pathLst>
            </a:custGeom>
            <a:solidFill>
              <a:srgbClr val="ED272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2344" y="2025757"/>
              <a:ext cx="246629" cy="246610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991908" y="1912569"/>
              <a:ext cx="458470" cy="518795"/>
            </a:xfrm>
            <a:custGeom>
              <a:avLst/>
              <a:gdLst/>
              <a:ahLst/>
              <a:cxnLst/>
              <a:rect l="l" t="t" r="r" b="b"/>
              <a:pathLst>
                <a:path w="458469" h="518794">
                  <a:moveTo>
                    <a:pt x="178473" y="46329"/>
                  </a:moveTo>
                  <a:lnTo>
                    <a:pt x="174663" y="42519"/>
                  </a:lnTo>
                  <a:lnTo>
                    <a:pt x="165265" y="42519"/>
                  </a:lnTo>
                  <a:lnTo>
                    <a:pt x="161467" y="46329"/>
                  </a:lnTo>
                  <a:lnTo>
                    <a:pt x="161467" y="93980"/>
                  </a:lnTo>
                  <a:lnTo>
                    <a:pt x="165265" y="97790"/>
                  </a:lnTo>
                  <a:lnTo>
                    <a:pt x="174663" y="97790"/>
                  </a:lnTo>
                  <a:lnTo>
                    <a:pt x="178473" y="93980"/>
                  </a:lnTo>
                  <a:lnTo>
                    <a:pt x="178473" y="89281"/>
                  </a:lnTo>
                  <a:lnTo>
                    <a:pt x="178473" y="46329"/>
                  </a:lnTo>
                  <a:close/>
                </a:path>
                <a:path w="458469" h="518794">
                  <a:moveTo>
                    <a:pt x="242252" y="3810"/>
                  </a:moveTo>
                  <a:lnTo>
                    <a:pt x="238442" y="0"/>
                  </a:lnTo>
                  <a:lnTo>
                    <a:pt x="229044" y="0"/>
                  </a:lnTo>
                  <a:lnTo>
                    <a:pt x="225234" y="3810"/>
                  </a:lnTo>
                  <a:lnTo>
                    <a:pt x="225234" y="93980"/>
                  </a:lnTo>
                  <a:lnTo>
                    <a:pt x="229044" y="97790"/>
                  </a:lnTo>
                  <a:lnTo>
                    <a:pt x="238442" y="97790"/>
                  </a:lnTo>
                  <a:lnTo>
                    <a:pt x="242252" y="93980"/>
                  </a:lnTo>
                  <a:lnTo>
                    <a:pt x="242252" y="89281"/>
                  </a:lnTo>
                  <a:lnTo>
                    <a:pt x="242252" y="3810"/>
                  </a:lnTo>
                  <a:close/>
                </a:path>
                <a:path w="458469" h="518794">
                  <a:moveTo>
                    <a:pt x="306031" y="46329"/>
                  </a:moveTo>
                  <a:lnTo>
                    <a:pt x="302221" y="42519"/>
                  </a:lnTo>
                  <a:lnTo>
                    <a:pt x="292823" y="42519"/>
                  </a:lnTo>
                  <a:lnTo>
                    <a:pt x="289013" y="46329"/>
                  </a:lnTo>
                  <a:lnTo>
                    <a:pt x="289013" y="93980"/>
                  </a:lnTo>
                  <a:lnTo>
                    <a:pt x="292823" y="97790"/>
                  </a:lnTo>
                  <a:lnTo>
                    <a:pt x="302221" y="97790"/>
                  </a:lnTo>
                  <a:lnTo>
                    <a:pt x="306031" y="93980"/>
                  </a:lnTo>
                  <a:lnTo>
                    <a:pt x="306031" y="89281"/>
                  </a:lnTo>
                  <a:lnTo>
                    <a:pt x="306031" y="46329"/>
                  </a:lnTo>
                  <a:close/>
                </a:path>
                <a:path w="458469" h="518794">
                  <a:moveTo>
                    <a:pt x="457923" y="401967"/>
                  </a:moveTo>
                  <a:lnTo>
                    <a:pt x="455815" y="398233"/>
                  </a:lnTo>
                  <a:lnTo>
                    <a:pt x="455701" y="398043"/>
                  </a:lnTo>
                  <a:lnTo>
                    <a:pt x="451954" y="393649"/>
                  </a:lnTo>
                  <a:lnTo>
                    <a:pt x="444982" y="385470"/>
                  </a:lnTo>
                  <a:lnTo>
                    <a:pt x="435927" y="380733"/>
                  </a:lnTo>
                  <a:lnTo>
                    <a:pt x="435927" y="400113"/>
                  </a:lnTo>
                  <a:lnTo>
                    <a:pt x="292531" y="492874"/>
                  </a:lnTo>
                  <a:lnTo>
                    <a:pt x="278320" y="497979"/>
                  </a:lnTo>
                  <a:lnTo>
                    <a:pt x="263563" y="500811"/>
                  </a:lnTo>
                  <a:lnTo>
                    <a:pt x="248564" y="501307"/>
                  </a:lnTo>
                  <a:lnTo>
                    <a:pt x="233565" y="499452"/>
                  </a:lnTo>
                  <a:lnTo>
                    <a:pt x="179971" y="484403"/>
                  </a:lnTo>
                  <a:lnTo>
                    <a:pt x="159969" y="478790"/>
                  </a:lnTo>
                  <a:lnTo>
                    <a:pt x="129235" y="470166"/>
                  </a:lnTo>
                  <a:lnTo>
                    <a:pt x="120980" y="468668"/>
                  </a:lnTo>
                  <a:lnTo>
                    <a:pt x="111340" y="468668"/>
                  </a:lnTo>
                  <a:lnTo>
                    <a:pt x="102539" y="470496"/>
                  </a:lnTo>
                  <a:lnTo>
                    <a:pt x="94183" y="474002"/>
                  </a:lnTo>
                  <a:lnTo>
                    <a:pt x="85229" y="478790"/>
                  </a:lnTo>
                  <a:lnTo>
                    <a:pt x="87071" y="412242"/>
                  </a:lnTo>
                  <a:lnTo>
                    <a:pt x="87147" y="409397"/>
                  </a:lnTo>
                  <a:lnTo>
                    <a:pt x="87210" y="406920"/>
                  </a:lnTo>
                  <a:lnTo>
                    <a:pt x="87312" y="403174"/>
                  </a:lnTo>
                  <a:lnTo>
                    <a:pt x="87426" y="399008"/>
                  </a:lnTo>
                  <a:lnTo>
                    <a:pt x="87515" y="395668"/>
                  </a:lnTo>
                  <a:lnTo>
                    <a:pt x="87630" y="391756"/>
                  </a:lnTo>
                  <a:lnTo>
                    <a:pt x="91376" y="389890"/>
                  </a:lnTo>
                  <a:lnTo>
                    <a:pt x="110147" y="380771"/>
                  </a:lnTo>
                  <a:lnTo>
                    <a:pt x="133870" y="376301"/>
                  </a:lnTo>
                  <a:lnTo>
                    <a:pt x="135724" y="376301"/>
                  </a:lnTo>
                  <a:lnTo>
                    <a:pt x="158991" y="378142"/>
                  </a:lnTo>
                  <a:lnTo>
                    <a:pt x="182587" y="386651"/>
                  </a:lnTo>
                  <a:lnTo>
                    <a:pt x="188849" y="389890"/>
                  </a:lnTo>
                  <a:lnTo>
                    <a:pt x="197243" y="393649"/>
                  </a:lnTo>
                  <a:lnTo>
                    <a:pt x="205981" y="396430"/>
                  </a:lnTo>
                  <a:lnTo>
                    <a:pt x="214985" y="398233"/>
                  </a:lnTo>
                  <a:lnTo>
                    <a:pt x="224155" y="399008"/>
                  </a:lnTo>
                  <a:lnTo>
                    <a:pt x="285648" y="400697"/>
                  </a:lnTo>
                  <a:lnTo>
                    <a:pt x="297980" y="403174"/>
                  </a:lnTo>
                  <a:lnTo>
                    <a:pt x="308533" y="409397"/>
                  </a:lnTo>
                  <a:lnTo>
                    <a:pt x="316509" y="418706"/>
                  </a:lnTo>
                  <a:lnTo>
                    <a:pt x="321094" y="430415"/>
                  </a:lnTo>
                  <a:lnTo>
                    <a:pt x="224790" y="427761"/>
                  </a:lnTo>
                  <a:lnTo>
                    <a:pt x="220891" y="431469"/>
                  </a:lnTo>
                  <a:lnTo>
                    <a:pt x="220764" y="435711"/>
                  </a:lnTo>
                  <a:lnTo>
                    <a:pt x="220662" y="439407"/>
                  </a:lnTo>
                  <a:lnTo>
                    <a:pt x="220624" y="440855"/>
                  </a:lnTo>
                  <a:lnTo>
                    <a:pt x="224332" y="444766"/>
                  </a:lnTo>
                  <a:lnTo>
                    <a:pt x="330111" y="447675"/>
                  </a:lnTo>
                  <a:lnTo>
                    <a:pt x="334949" y="447675"/>
                  </a:lnTo>
                  <a:lnTo>
                    <a:pt x="338721" y="444004"/>
                  </a:lnTo>
                  <a:lnTo>
                    <a:pt x="338848" y="439407"/>
                  </a:lnTo>
                  <a:lnTo>
                    <a:pt x="338950" y="435711"/>
                  </a:lnTo>
                  <a:lnTo>
                    <a:pt x="338683" y="432003"/>
                  </a:lnTo>
                  <a:lnTo>
                    <a:pt x="338391" y="430415"/>
                  </a:lnTo>
                  <a:lnTo>
                    <a:pt x="338023" y="428371"/>
                  </a:lnTo>
                  <a:lnTo>
                    <a:pt x="372173" y="412242"/>
                  </a:lnTo>
                  <a:lnTo>
                    <a:pt x="406349" y="396087"/>
                  </a:lnTo>
                  <a:lnTo>
                    <a:pt x="407593" y="395668"/>
                  </a:lnTo>
                  <a:lnTo>
                    <a:pt x="413753" y="393649"/>
                  </a:lnTo>
                  <a:lnTo>
                    <a:pt x="422567" y="393649"/>
                  </a:lnTo>
                  <a:lnTo>
                    <a:pt x="429336" y="395668"/>
                  </a:lnTo>
                  <a:lnTo>
                    <a:pt x="435927" y="400113"/>
                  </a:lnTo>
                  <a:lnTo>
                    <a:pt x="435927" y="380733"/>
                  </a:lnTo>
                  <a:lnTo>
                    <a:pt x="430999" y="378142"/>
                  </a:lnTo>
                  <a:lnTo>
                    <a:pt x="431723" y="378142"/>
                  </a:lnTo>
                  <a:lnTo>
                    <a:pt x="414909" y="376301"/>
                  </a:lnTo>
                  <a:lnTo>
                    <a:pt x="398983" y="380771"/>
                  </a:lnTo>
                  <a:lnTo>
                    <a:pt x="332359" y="412242"/>
                  </a:lnTo>
                  <a:lnTo>
                    <a:pt x="324027" y="400697"/>
                  </a:lnTo>
                  <a:lnTo>
                    <a:pt x="286105" y="383692"/>
                  </a:lnTo>
                  <a:lnTo>
                    <a:pt x="224612" y="382003"/>
                  </a:lnTo>
                  <a:lnTo>
                    <a:pt x="217360" y="381393"/>
                  </a:lnTo>
                  <a:lnTo>
                    <a:pt x="210235" y="379971"/>
                  </a:lnTo>
                  <a:lnTo>
                    <a:pt x="203314" y="377761"/>
                  </a:lnTo>
                  <a:lnTo>
                    <a:pt x="200050" y="376301"/>
                  </a:lnTo>
                  <a:lnTo>
                    <a:pt x="196659" y="374789"/>
                  </a:lnTo>
                  <a:lnTo>
                    <a:pt x="190614" y="371652"/>
                  </a:lnTo>
                  <a:lnTo>
                    <a:pt x="165569" y="362216"/>
                  </a:lnTo>
                  <a:lnTo>
                    <a:pt x="165874" y="362216"/>
                  </a:lnTo>
                  <a:lnTo>
                    <a:pt x="139280" y="359054"/>
                  </a:lnTo>
                  <a:lnTo>
                    <a:pt x="113144" y="362216"/>
                  </a:lnTo>
                  <a:lnTo>
                    <a:pt x="88176" y="371652"/>
                  </a:lnTo>
                  <a:lnTo>
                    <a:pt x="88341" y="365506"/>
                  </a:lnTo>
                  <a:lnTo>
                    <a:pt x="88379" y="364121"/>
                  </a:lnTo>
                  <a:lnTo>
                    <a:pt x="88442" y="362216"/>
                  </a:lnTo>
                  <a:lnTo>
                    <a:pt x="88531" y="359054"/>
                  </a:lnTo>
                  <a:lnTo>
                    <a:pt x="88569" y="357479"/>
                  </a:lnTo>
                  <a:lnTo>
                    <a:pt x="88696" y="352780"/>
                  </a:lnTo>
                  <a:lnTo>
                    <a:pt x="84988" y="348881"/>
                  </a:lnTo>
                  <a:lnTo>
                    <a:pt x="71323" y="348513"/>
                  </a:lnTo>
                  <a:lnTo>
                    <a:pt x="71323" y="365506"/>
                  </a:lnTo>
                  <a:lnTo>
                    <a:pt x="67830" y="492874"/>
                  </a:lnTo>
                  <a:lnTo>
                    <a:pt x="67729" y="496481"/>
                  </a:lnTo>
                  <a:lnTo>
                    <a:pt x="17297" y="495096"/>
                  </a:lnTo>
                  <a:lnTo>
                    <a:pt x="20866" y="365506"/>
                  </a:lnTo>
                  <a:lnTo>
                    <a:pt x="20904" y="364121"/>
                  </a:lnTo>
                  <a:lnTo>
                    <a:pt x="71323" y="365506"/>
                  </a:lnTo>
                  <a:lnTo>
                    <a:pt x="71323" y="348513"/>
                  </a:lnTo>
                  <a:lnTo>
                    <a:pt x="8166" y="346760"/>
                  </a:lnTo>
                  <a:lnTo>
                    <a:pt x="4267" y="350456"/>
                  </a:lnTo>
                  <a:lnTo>
                    <a:pt x="342" y="492874"/>
                  </a:lnTo>
                  <a:lnTo>
                    <a:pt x="241" y="496481"/>
                  </a:lnTo>
                  <a:lnTo>
                    <a:pt x="127" y="500811"/>
                  </a:lnTo>
                  <a:lnTo>
                    <a:pt x="0" y="507885"/>
                  </a:lnTo>
                  <a:lnTo>
                    <a:pt x="3632" y="511733"/>
                  </a:lnTo>
                  <a:lnTo>
                    <a:pt x="75755" y="513715"/>
                  </a:lnTo>
                  <a:lnTo>
                    <a:pt x="80606" y="513715"/>
                  </a:lnTo>
                  <a:lnTo>
                    <a:pt x="84378" y="510044"/>
                  </a:lnTo>
                  <a:lnTo>
                    <a:pt x="84620" y="501307"/>
                  </a:lnTo>
                  <a:lnTo>
                    <a:pt x="84696" y="498360"/>
                  </a:lnTo>
                  <a:lnTo>
                    <a:pt x="88201" y="496481"/>
                  </a:lnTo>
                  <a:lnTo>
                    <a:pt x="109080" y="485292"/>
                  </a:lnTo>
                  <a:lnTo>
                    <a:pt x="117132" y="484403"/>
                  </a:lnTo>
                  <a:lnTo>
                    <a:pt x="229616" y="515988"/>
                  </a:lnTo>
                  <a:lnTo>
                    <a:pt x="237363" y="517613"/>
                  </a:lnTo>
                  <a:lnTo>
                    <a:pt x="245071" y="518401"/>
                  </a:lnTo>
                  <a:lnTo>
                    <a:pt x="252717" y="518401"/>
                  </a:lnTo>
                  <a:lnTo>
                    <a:pt x="265010" y="517740"/>
                  </a:lnTo>
                  <a:lnTo>
                    <a:pt x="275844" y="515988"/>
                  </a:lnTo>
                  <a:lnTo>
                    <a:pt x="276339" y="515988"/>
                  </a:lnTo>
                  <a:lnTo>
                    <a:pt x="456704" y="406920"/>
                  </a:lnTo>
                  <a:lnTo>
                    <a:pt x="457923" y="4019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2408935" y="3074289"/>
            <a:ext cx="1461770" cy="1397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181818"/>
                </a:solidFill>
                <a:latin typeface="Segoe UI"/>
                <a:cs typeface="Segoe UI"/>
              </a:rPr>
              <a:t>Encourage direct investment, </a:t>
            </a:r>
            <a:r>
              <a:rPr dirty="0" sz="1800">
                <a:solidFill>
                  <a:srgbClr val="181818"/>
                </a:solidFill>
                <a:latin typeface="Segoe UI"/>
                <a:cs typeface="Segoe UI"/>
              </a:rPr>
              <a:t>both</a:t>
            </a:r>
            <a:r>
              <a:rPr dirty="0" sz="1800" spc="-15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spc="-10">
                <a:solidFill>
                  <a:srgbClr val="181818"/>
                </a:solidFill>
                <a:latin typeface="Segoe UI"/>
                <a:cs typeface="Segoe UI"/>
              </a:rPr>
              <a:t>Beninese </a:t>
            </a:r>
            <a:r>
              <a:rPr dirty="0" sz="1800">
                <a:solidFill>
                  <a:srgbClr val="181818"/>
                </a:solidFill>
                <a:latin typeface="Segoe UI"/>
                <a:cs typeface="Segoe UI"/>
              </a:rPr>
              <a:t>and</a:t>
            </a:r>
            <a:r>
              <a:rPr dirty="0" sz="1800" spc="-10">
                <a:solidFill>
                  <a:srgbClr val="181818"/>
                </a:solidFill>
                <a:latin typeface="Segoe UI"/>
                <a:cs typeface="Segoe UI"/>
              </a:rPr>
              <a:t> foreign</a:t>
            </a:r>
            <a:endParaRPr sz="1800">
              <a:latin typeface="Segoe UI"/>
              <a:cs typeface="Segoe UI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2705607" y="1710817"/>
            <a:ext cx="923925" cy="923925"/>
            <a:chOff x="2705607" y="1710817"/>
            <a:chExt cx="923925" cy="923925"/>
          </a:xfrm>
        </p:grpSpPr>
        <p:sp>
          <p:nvSpPr>
            <p:cNvPr id="14" name="object 14" descr=""/>
            <p:cNvSpPr/>
            <p:nvPr/>
          </p:nvSpPr>
          <p:spPr>
            <a:xfrm>
              <a:off x="2705607" y="1710817"/>
              <a:ext cx="923925" cy="923925"/>
            </a:xfrm>
            <a:custGeom>
              <a:avLst/>
              <a:gdLst/>
              <a:ahLst/>
              <a:cxnLst/>
              <a:rect l="l" t="t" r="r" b="b"/>
              <a:pathLst>
                <a:path w="923925" h="923925">
                  <a:moveTo>
                    <a:pt x="923544" y="0"/>
                  </a:moveTo>
                  <a:lnTo>
                    <a:pt x="217931" y="0"/>
                  </a:lnTo>
                  <a:lnTo>
                    <a:pt x="0" y="217932"/>
                  </a:lnTo>
                  <a:lnTo>
                    <a:pt x="0" y="923544"/>
                  </a:lnTo>
                  <a:lnTo>
                    <a:pt x="705612" y="923544"/>
                  </a:lnTo>
                  <a:lnTo>
                    <a:pt x="923544" y="705612"/>
                  </a:lnTo>
                  <a:lnTo>
                    <a:pt x="923544" y="0"/>
                  </a:lnTo>
                  <a:close/>
                </a:path>
              </a:pathLst>
            </a:custGeom>
            <a:solidFill>
              <a:srgbClr val="ED272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2904746" y="1913311"/>
              <a:ext cx="504190" cy="519430"/>
            </a:xfrm>
            <a:custGeom>
              <a:avLst/>
              <a:gdLst/>
              <a:ahLst/>
              <a:cxnLst/>
              <a:rect l="l" t="t" r="r" b="b"/>
              <a:pathLst>
                <a:path w="504189" h="519430">
                  <a:moveTo>
                    <a:pt x="123367" y="486409"/>
                  </a:moveTo>
                  <a:lnTo>
                    <a:pt x="79172" y="486409"/>
                  </a:lnTo>
                  <a:lnTo>
                    <a:pt x="155446" y="514349"/>
                  </a:lnTo>
                  <a:lnTo>
                    <a:pt x="163222" y="516889"/>
                  </a:lnTo>
                  <a:lnTo>
                    <a:pt x="179214" y="519429"/>
                  </a:lnTo>
                  <a:lnTo>
                    <a:pt x="313943" y="519429"/>
                  </a:lnTo>
                  <a:lnTo>
                    <a:pt x="326532" y="516889"/>
                  </a:lnTo>
                  <a:lnTo>
                    <a:pt x="338613" y="511809"/>
                  </a:lnTo>
                  <a:lnTo>
                    <a:pt x="350013" y="505459"/>
                  </a:lnTo>
                  <a:lnTo>
                    <a:pt x="187375" y="505459"/>
                  </a:lnTo>
                  <a:lnTo>
                    <a:pt x="180571" y="504189"/>
                  </a:lnTo>
                  <a:lnTo>
                    <a:pt x="173852" y="504189"/>
                  </a:lnTo>
                  <a:lnTo>
                    <a:pt x="167241" y="501649"/>
                  </a:lnTo>
                  <a:lnTo>
                    <a:pt x="160762" y="500379"/>
                  </a:lnTo>
                  <a:lnTo>
                    <a:pt x="123367" y="486409"/>
                  </a:lnTo>
                  <a:close/>
                </a:path>
                <a:path w="504189" h="519430">
                  <a:moveTo>
                    <a:pt x="57069" y="288289"/>
                  </a:moveTo>
                  <a:lnTo>
                    <a:pt x="22104" y="288289"/>
                  </a:lnTo>
                  <a:lnTo>
                    <a:pt x="13508" y="290829"/>
                  </a:lnTo>
                  <a:lnTo>
                    <a:pt x="6481" y="294639"/>
                  </a:lnTo>
                  <a:lnTo>
                    <a:pt x="1739" y="302259"/>
                  </a:lnTo>
                  <a:lnTo>
                    <a:pt x="0" y="311149"/>
                  </a:lnTo>
                  <a:lnTo>
                    <a:pt x="0" y="487679"/>
                  </a:lnTo>
                  <a:lnTo>
                    <a:pt x="1739" y="496569"/>
                  </a:lnTo>
                  <a:lnTo>
                    <a:pt x="6481" y="504189"/>
                  </a:lnTo>
                  <a:lnTo>
                    <a:pt x="13508" y="507999"/>
                  </a:lnTo>
                  <a:lnTo>
                    <a:pt x="22104" y="510539"/>
                  </a:lnTo>
                  <a:lnTo>
                    <a:pt x="57069" y="510539"/>
                  </a:lnTo>
                  <a:lnTo>
                    <a:pt x="65664" y="507999"/>
                  </a:lnTo>
                  <a:lnTo>
                    <a:pt x="72691" y="504189"/>
                  </a:lnTo>
                  <a:lnTo>
                    <a:pt x="77432" y="496569"/>
                  </a:lnTo>
                  <a:lnTo>
                    <a:pt x="77681" y="495299"/>
                  </a:lnTo>
                  <a:lnTo>
                    <a:pt x="18315" y="495299"/>
                  </a:lnTo>
                  <a:lnTo>
                    <a:pt x="15233" y="491489"/>
                  </a:lnTo>
                  <a:lnTo>
                    <a:pt x="15233" y="307339"/>
                  </a:lnTo>
                  <a:lnTo>
                    <a:pt x="18315" y="303529"/>
                  </a:lnTo>
                  <a:lnTo>
                    <a:pt x="77681" y="303529"/>
                  </a:lnTo>
                  <a:lnTo>
                    <a:pt x="77432" y="302259"/>
                  </a:lnTo>
                  <a:lnTo>
                    <a:pt x="72691" y="294639"/>
                  </a:lnTo>
                  <a:lnTo>
                    <a:pt x="65665" y="290829"/>
                  </a:lnTo>
                  <a:lnTo>
                    <a:pt x="57069" y="288289"/>
                  </a:lnTo>
                  <a:close/>
                </a:path>
                <a:path w="504189" h="519430">
                  <a:moveTo>
                    <a:pt x="499129" y="373379"/>
                  </a:moveTo>
                  <a:lnTo>
                    <a:pt x="474825" y="373379"/>
                  </a:lnTo>
                  <a:lnTo>
                    <a:pt x="480867" y="375919"/>
                  </a:lnTo>
                  <a:lnTo>
                    <a:pt x="486004" y="380999"/>
                  </a:lnTo>
                  <a:lnTo>
                    <a:pt x="490795" y="387349"/>
                  </a:lnTo>
                  <a:lnTo>
                    <a:pt x="489737" y="397509"/>
                  </a:lnTo>
                  <a:lnTo>
                    <a:pt x="483592" y="402589"/>
                  </a:lnTo>
                  <a:lnTo>
                    <a:pt x="341861" y="492759"/>
                  </a:lnTo>
                  <a:lnTo>
                    <a:pt x="301020" y="505459"/>
                  </a:lnTo>
                  <a:lnTo>
                    <a:pt x="350013" y="505459"/>
                  </a:lnTo>
                  <a:lnTo>
                    <a:pt x="478179" y="424179"/>
                  </a:lnTo>
                  <a:lnTo>
                    <a:pt x="491857" y="416559"/>
                  </a:lnTo>
                  <a:lnTo>
                    <a:pt x="493292" y="415289"/>
                  </a:lnTo>
                  <a:lnTo>
                    <a:pt x="500566" y="405129"/>
                  </a:lnTo>
                  <a:lnTo>
                    <a:pt x="503970" y="394969"/>
                  </a:lnTo>
                  <a:lnTo>
                    <a:pt x="503362" y="383539"/>
                  </a:lnTo>
                  <a:lnTo>
                    <a:pt x="499129" y="373379"/>
                  </a:lnTo>
                  <a:close/>
                </a:path>
                <a:path w="504189" h="519430">
                  <a:moveTo>
                    <a:pt x="75762" y="379729"/>
                  </a:moveTo>
                  <a:lnTo>
                    <a:pt x="67350" y="379729"/>
                  </a:lnTo>
                  <a:lnTo>
                    <a:pt x="63940" y="383539"/>
                  </a:lnTo>
                  <a:lnTo>
                    <a:pt x="63940" y="491489"/>
                  </a:lnTo>
                  <a:lnTo>
                    <a:pt x="60857" y="495299"/>
                  </a:lnTo>
                  <a:lnTo>
                    <a:pt x="77681" y="495299"/>
                  </a:lnTo>
                  <a:lnTo>
                    <a:pt x="79172" y="487679"/>
                  </a:lnTo>
                  <a:lnTo>
                    <a:pt x="79172" y="486409"/>
                  </a:lnTo>
                  <a:lnTo>
                    <a:pt x="123367" y="486409"/>
                  </a:lnTo>
                  <a:lnTo>
                    <a:pt x="79172" y="469899"/>
                  </a:lnTo>
                  <a:lnTo>
                    <a:pt x="79172" y="383539"/>
                  </a:lnTo>
                  <a:lnTo>
                    <a:pt x="75762" y="379729"/>
                  </a:lnTo>
                  <a:close/>
                </a:path>
                <a:path w="504189" h="519430">
                  <a:moveTo>
                    <a:pt x="144099" y="330199"/>
                  </a:moveTo>
                  <a:lnTo>
                    <a:pt x="79172" y="330199"/>
                  </a:lnTo>
                  <a:lnTo>
                    <a:pt x="118487" y="336549"/>
                  </a:lnTo>
                  <a:lnTo>
                    <a:pt x="146783" y="347979"/>
                  </a:lnTo>
                  <a:lnTo>
                    <a:pt x="171358" y="361949"/>
                  </a:lnTo>
                  <a:lnTo>
                    <a:pt x="199513" y="370839"/>
                  </a:lnTo>
                  <a:lnTo>
                    <a:pt x="283972" y="379729"/>
                  </a:lnTo>
                  <a:lnTo>
                    <a:pt x="294302" y="383539"/>
                  </a:lnTo>
                  <a:lnTo>
                    <a:pt x="302767" y="389889"/>
                  </a:lnTo>
                  <a:lnTo>
                    <a:pt x="308773" y="398779"/>
                  </a:lnTo>
                  <a:lnTo>
                    <a:pt x="311727" y="408939"/>
                  </a:lnTo>
                  <a:lnTo>
                    <a:pt x="311617" y="422909"/>
                  </a:lnTo>
                  <a:lnTo>
                    <a:pt x="228825" y="422909"/>
                  </a:lnTo>
                  <a:lnTo>
                    <a:pt x="225423" y="426719"/>
                  </a:lnTo>
                  <a:lnTo>
                    <a:pt x="225423" y="435609"/>
                  </a:lnTo>
                  <a:lnTo>
                    <a:pt x="228825" y="438149"/>
                  </a:lnTo>
                  <a:lnTo>
                    <a:pt x="321250" y="438149"/>
                  </a:lnTo>
                  <a:lnTo>
                    <a:pt x="364856" y="419099"/>
                  </a:lnTo>
                  <a:lnTo>
                    <a:pt x="326887" y="419099"/>
                  </a:lnTo>
                  <a:lnTo>
                    <a:pt x="326921" y="407669"/>
                  </a:lnTo>
                  <a:lnTo>
                    <a:pt x="301335" y="369569"/>
                  </a:lnTo>
                  <a:lnTo>
                    <a:pt x="201553" y="355599"/>
                  </a:lnTo>
                  <a:lnTo>
                    <a:pt x="180830" y="349249"/>
                  </a:lnTo>
                  <a:lnTo>
                    <a:pt x="144099" y="330199"/>
                  </a:lnTo>
                  <a:close/>
                </a:path>
                <a:path w="504189" h="519430">
                  <a:moveTo>
                    <a:pt x="390287" y="152399"/>
                  </a:moveTo>
                  <a:lnTo>
                    <a:pt x="385470" y="152399"/>
                  </a:lnTo>
                  <a:lnTo>
                    <a:pt x="379266" y="157479"/>
                  </a:lnTo>
                  <a:lnTo>
                    <a:pt x="379054" y="162559"/>
                  </a:lnTo>
                  <a:lnTo>
                    <a:pt x="381898" y="165099"/>
                  </a:lnTo>
                  <a:lnTo>
                    <a:pt x="402583" y="190499"/>
                  </a:lnTo>
                  <a:lnTo>
                    <a:pt x="419124" y="217169"/>
                  </a:lnTo>
                  <a:lnTo>
                    <a:pt x="431471" y="242569"/>
                  </a:lnTo>
                  <a:lnTo>
                    <a:pt x="439576" y="269239"/>
                  </a:lnTo>
                  <a:lnTo>
                    <a:pt x="443325" y="298449"/>
                  </a:lnTo>
                  <a:lnTo>
                    <a:pt x="441798" y="326389"/>
                  </a:lnTo>
                  <a:lnTo>
                    <a:pt x="434691" y="353059"/>
                  </a:lnTo>
                  <a:lnTo>
                    <a:pt x="421699" y="377189"/>
                  </a:lnTo>
                  <a:lnTo>
                    <a:pt x="326887" y="419099"/>
                  </a:lnTo>
                  <a:lnTo>
                    <a:pt x="364856" y="419099"/>
                  </a:lnTo>
                  <a:lnTo>
                    <a:pt x="460788" y="377189"/>
                  </a:lnTo>
                  <a:lnTo>
                    <a:pt x="468068" y="374649"/>
                  </a:lnTo>
                  <a:lnTo>
                    <a:pt x="474825" y="373379"/>
                  </a:lnTo>
                  <a:lnTo>
                    <a:pt x="499129" y="373379"/>
                  </a:lnTo>
                  <a:lnTo>
                    <a:pt x="498600" y="372109"/>
                  </a:lnTo>
                  <a:lnTo>
                    <a:pt x="493766" y="367029"/>
                  </a:lnTo>
                  <a:lnTo>
                    <a:pt x="445087" y="367029"/>
                  </a:lnTo>
                  <a:lnTo>
                    <a:pt x="453897" y="342899"/>
                  </a:lnTo>
                  <a:lnTo>
                    <a:pt x="458157" y="317499"/>
                  </a:lnTo>
                  <a:lnTo>
                    <a:pt x="458222" y="292099"/>
                  </a:lnTo>
                  <a:lnTo>
                    <a:pt x="454448" y="266699"/>
                  </a:lnTo>
                  <a:lnTo>
                    <a:pt x="445784" y="237489"/>
                  </a:lnTo>
                  <a:lnTo>
                    <a:pt x="432639" y="209549"/>
                  </a:lnTo>
                  <a:lnTo>
                    <a:pt x="415070" y="181609"/>
                  </a:lnTo>
                  <a:lnTo>
                    <a:pt x="393131" y="154939"/>
                  </a:lnTo>
                  <a:lnTo>
                    <a:pt x="390287" y="152399"/>
                  </a:lnTo>
                  <a:close/>
                </a:path>
                <a:path w="504189" h="519430">
                  <a:moveTo>
                    <a:pt x="479649" y="359409"/>
                  </a:moveTo>
                  <a:lnTo>
                    <a:pt x="467625" y="359409"/>
                  </a:lnTo>
                  <a:lnTo>
                    <a:pt x="454567" y="363219"/>
                  </a:lnTo>
                  <a:lnTo>
                    <a:pt x="445087" y="367029"/>
                  </a:lnTo>
                  <a:lnTo>
                    <a:pt x="493766" y="367029"/>
                  </a:lnTo>
                  <a:lnTo>
                    <a:pt x="490141" y="363219"/>
                  </a:lnTo>
                  <a:lnTo>
                    <a:pt x="479649" y="359409"/>
                  </a:lnTo>
                  <a:close/>
                </a:path>
                <a:path w="504189" h="519430">
                  <a:moveTo>
                    <a:pt x="77681" y="303529"/>
                  </a:moveTo>
                  <a:lnTo>
                    <a:pt x="60857" y="303529"/>
                  </a:lnTo>
                  <a:lnTo>
                    <a:pt x="63939" y="307339"/>
                  </a:lnTo>
                  <a:lnTo>
                    <a:pt x="63939" y="356869"/>
                  </a:lnTo>
                  <a:lnTo>
                    <a:pt x="67349" y="359409"/>
                  </a:lnTo>
                  <a:lnTo>
                    <a:pt x="75762" y="359409"/>
                  </a:lnTo>
                  <a:lnTo>
                    <a:pt x="79172" y="356869"/>
                  </a:lnTo>
                  <a:lnTo>
                    <a:pt x="79172" y="330199"/>
                  </a:lnTo>
                  <a:lnTo>
                    <a:pt x="144099" y="330199"/>
                  </a:lnTo>
                  <a:lnTo>
                    <a:pt x="116915" y="320039"/>
                  </a:lnTo>
                  <a:lnTo>
                    <a:pt x="116789" y="317499"/>
                  </a:lnTo>
                  <a:lnTo>
                    <a:pt x="101290" y="317499"/>
                  </a:lnTo>
                  <a:lnTo>
                    <a:pt x="86595" y="314959"/>
                  </a:lnTo>
                  <a:lnTo>
                    <a:pt x="79172" y="314959"/>
                  </a:lnTo>
                  <a:lnTo>
                    <a:pt x="79172" y="311149"/>
                  </a:lnTo>
                  <a:lnTo>
                    <a:pt x="77681" y="303529"/>
                  </a:lnTo>
                  <a:close/>
                </a:path>
                <a:path w="504189" h="519430">
                  <a:moveTo>
                    <a:pt x="233886" y="110489"/>
                  </a:moveTo>
                  <a:lnTo>
                    <a:pt x="214351" y="110489"/>
                  </a:lnTo>
                  <a:lnTo>
                    <a:pt x="181063" y="139699"/>
                  </a:lnTo>
                  <a:lnTo>
                    <a:pt x="153333" y="170179"/>
                  </a:lnTo>
                  <a:lnTo>
                    <a:pt x="114884" y="233679"/>
                  </a:lnTo>
                  <a:lnTo>
                    <a:pt x="102964" y="275589"/>
                  </a:lnTo>
                  <a:lnTo>
                    <a:pt x="100845" y="297179"/>
                  </a:lnTo>
                  <a:lnTo>
                    <a:pt x="100956" y="302259"/>
                  </a:lnTo>
                  <a:lnTo>
                    <a:pt x="101068" y="307339"/>
                  </a:lnTo>
                  <a:lnTo>
                    <a:pt x="101151" y="311149"/>
                  </a:lnTo>
                  <a:lnTo>
                    <a:pt x="101234" y="314959"/>
                  </a:lnTo>
                  <a:lnTo>
                    <a:pt x="101290" y="317499"/>
                  </a:lnTo>
                  <a:lnTo>
                    <a:pt x="116789" y="317499"/>
                  </a:lnTo>
                  <a:lnTo>
                    <a:pt x="116095" y="303529"/>
                  </a:lnTo>
                  <a:lnTo>
                    <a:pt x="115969" y="300989"/>
                  </a:lnTo>
                  <a:lnTo>
                    <a:pt x="117671" y="280669"/>
                  </a:lnTo>
                  <a:lnTo>
                    <a:pt x="129003" y="240029"/>
                  </a:lnTo>
                  <a:lnTo>
                    <a:pt x="165577" y="179069"/>
                  </a:lnTo>
                  <a:lnTo>
                    <a:pt x="192056" y="149859"/>
                  </a:lnTo>
                  <a:lnTo>
                    <a:pt x="223577" y="123189"/>
                  </a:lnTo>
                  <a:lnTo>
                    <a:pt x="326301" y="123189"/>
                  </a:lnTo>
                  <a:lnTo>
                    <a:pt x="332516" y="120649"/>
                  </a:lnTo>
                  <a:lnTo>
                    <a:pt x="356772" y="120649"/>
                  </a:lnTo>
                  <a:lnTo>
                    <a:pt x="354115" y="118109"/>
                  </a:lnTo>
                  <a:lnTo>
                    <a:pt x="352403" y="116839"/>
                  </a:lnTo>
                  <a:lnTo>
                    <a:pt x="276827" y="116839"/>
                  </a:lnTo>
                  <a:lnTo>
                    <a:pt x="256200" y="115569"/>
                  </a:lnTo>
                  <a:lnTo>
                    <a:pt x="235428" y="111759"/>
                  </a:lnTo>
                  <a:lnTo>
                    <a:pt x="233886" y="110489"/>
                  </a:lnTo>
                  <a:close/>
                </a:path>
                <a:path w="504189" h="519430">
                  <a:moveTo>
                    <a:pt x="356772" y="120649"/>
                  </a:moveTo>
                  <a:lnTo>
                    <a:pt x="332516" y="120649"/>
                  </a:lnTo>
                  <a:lnTo>
                    <a:pt x="338909" y="125729"/>
                  </a:lnTo>
                  <a:lnTo>
                    <a:pt x="345140" y="130809"/>
                  </a:lnTo>
                  <a:lnTo>
                    <a:pt x="351191" y="135889"/>
                  </a:lnTo>
                  <a:lnTo>
                    <a:pt x="358494" y="142239"/>
                  </a:lnTo>
                  <a:lnTo>
                    <a:pt x="360305" y="143509"/>
                  </a:lnTo>
                  <a:lnTo>
                    <a:pt x="364208" y="143509"/>
                  </a:lnTo>
                  <a:lnTo>
                    <a:pt x="366290" y="142239"/>
                  </a:lnTo>
                  <a:lnTo>
                    <a:pt x="370598" y="137159"/>
                  </a:lnTo>
                  <a:lnTo>
                    <a:pt x="370389" y="133349"/>
                  </a:lnTo>
                  <a:lnTo>
                    <a:pt x="370319" y="132079"/>
                  </a:lnTo>
                  <a:lnTo>
                    <a:pt x="367179" y="129539"/>
                  </a:lnTo>
                  <a:lnTo>
                    <a:pt x="360757" y="124459"/>
                  </a:lnTo>
                  <a:lnTo>
                    <a:pt x="356772" y="120649"/>
                  </a:lnTo>
                  <a:close/>
                </a:path>
                <a:path w="504189" h="519430">
                  <a:moveTo>
                    <a:pt x="219757" y="78739"/>
                  </a:moveTo>
                  <a:lnTo>
                    <a:pt x="179722" y="78739"/>
                  </a:lnTo>
                  <a:lnTo>
                    <a:pt x="190907" y="80009"/>
                  </a:lnTo>
                  <a:lnTo>
                    <a:pt x="200239" y="82549"/>
                  </a:lnTo>
                  <a:lnTo>
                    <a:pt x="207818" y="87629"/>
                  </a:lnTo>
                  <a:lnTo>
                    <a:pt x="213648" y="93979"/>
                  </a:lnTo>
                  <a:lnTo>
                    <a:pt x="213479" y="95249"/>
                  </a:lnTo>
                  <a:lnTo>
                    <a:pt x="198928" y="95249"/>
                  </a:lnTo>
                  <a:lnTo>
                    <a:pt x="189330" y="97789"/>
                  </a:lnTo>
                  <a:lnTo>
                    <a:pt x="148198" y="118109"/>
                  </a:lnTo>
                  <a:lnTo>
                    <a:pt x="137637" y="133349"/>
                  </a:lnTo>
                  <a:lnTo>
                    <a:pt x="138855" y="138429"/>
                  </a:lnTo>
                  <a:lnTo>
                    <a:pt x="146118" y="142239"/>
                  </a:lnTo>
                  <a:lnTo>
                    <a:pt x="150782" y="140969"/>
                  </a:lnTo>
                  <a:lnTo>
                    <a:pt x="152907" y="137159"/>
                  </a:lnTo>
                  <a:lnTo>
                    <a:pt x="166444" y="123189"/>
                  </a:lnTo>
                  <a:lnTo>
                    <a:pt x="183694" y="115569"/>
                  </a:lnTo>
                  <a:lnTo>
                    <a:pt x="200865" y="111759"/>
                  </a:lnTo>
                  <a:lnTo>
                    <a:pt x="214351" y="110489"/>
                  </a:lnTo>
                  <a:lnTo>
                    <a:pt x="233886" y="110489"/>
                  </a:lnTo>
                  <a:lnTo>
                    <a:pt x="229260" y="106679"/>
                  </a:lnTo>
                  <a:lnTo>
                    <a:pt x="228307" y="99059"/>
                  </a:lnTo>
                  <a:lnTo>
                    <a:pt x="232004" y="92709"/>
                  </a:lnTo>
                  <a:lnTo>
                    <a:pt x="239787" y="91439"/>
                  </a:lnTo>
                  <a:lnTo>
                    <a:pt x="338957" y="91439"/>
                  </a:lnTo>
                  <a:lnTo>
                    <a:pt x="336347" y="86359"/>
                  </a:lnTo>
                  <a:lnTo>
                    <a:pt x="331153" y="81279"/>
                  </a:lnTo>
                  <a:lnTo>
                    <a:pt x="222324" y="81279"/>
                  </a:lnTo>
                  <a:lnTo>
                    <a:pt x="219757" y="78739"/>
                  </a:lnTo>
                  <a:close/>
                </a:path>
                <a:path w="504189" h="519430">
                  <a:moveTo>
                    <a:pt x="326301" y="123189"/>
                  </a:moveTo>
                  <a:lnTo>
                    <a:pt x="223577" y="123189"/>
                  </a:lnTo>
                  <a:lnTo>
                    <a:pt x="245345" y="129539"/>
                  </a:lnTo>
                  <a:lnTo>
                    <a:pt x="278056" y="132079"/>
                  </a:lnTo>
                  <a:lnTo>
                    <a:pt x="310763" y="129539"/>
                  </a:lnTo>
                  <a:lnTo>
                    <a:pt x="326301" y="123189"/>
                  </a:lnTo>
                  <a:close/>
                </a:path>
                <a:path w="504189" h="519430">
                  <a:moveTo>
                    <a:pt x="338957" y="91439"/>
                  </a:moveTo>
                  <a:lnTo>
                    <a:pt x="313869" y="91439"/>
                  </a:lnTo>
                  <a:lnTo>
                    <a:pt x="321581" y="92709"/>
                  </a:lnTo>
                  <a:lnTo>
                    <a:pt x="325332" y="99059"/>
                  </a:lnTo>
                  <a:lnTo>
                    <a:pt x="324439" y="106679"/>
                  </a:lnTo>
                  <a:lnTo>
                    <a:pt x="318220" y="111759"/>
                  </a:lnTo>
                  <a:lnTo>
                    <a:pt x="297452" y="115569"/>
                  </a:lnTo>
                  <a:lnTo>
                    <a:pt x="276827" y="116839"/>
                  </a:lnTo>
                  <a:lnTo>
                    <a:pt x="352403" y="116839"/>
                  </a:lnTo>
                  <a:lnTo>
                    <a:pt x="347270" y="113029"/>
                  </a:lnTo>
                  <a:lnTo>
                    <a:pt x="340244" y="107949"/>
                  </a:lnTo>
                  <a:lnTo>
                    <a:pt x="340916" y="100329"/>
                  </a:lnTo>
                  <a:lnTo>
                    <a:pt x="339609" y="92709"/>
                  </a:lnTo>
                  <a:lnTo>
                    <a:pt x="338957" y="91439"/>
                  </a:lnTo>
                  <a:close/>
                </a:path>
                <a:path w="504189" h="519430">
                  <a:moveTo>
                    <a:pt x="313869" y="91439"/>
                  </a:moveTo>
                  <a:lnTo>
                    <a:pt x="239787" y="91439"/>
                  </a:lnTo>
                  <a:lnTo>
                    <a:pt x="258370" y="93979"/>
                  </a:lnTo>
                  <a:lnTo>
                    <a:pt x="276825" y="95249"/>
                  </a:lnTo>
                  <a:lnTo>
                    <a:pt x="295281" y="93979"/>
                  </a:lnTo>
                  <a:lnTo>
                    <a:pt x="313869" y="91439"/>
                  </a:lnTo>
                  <a:close/>
                </a:path>
                <a:path w="504189" h="519430">
                  <a:moveTo>
                    <a:pt x="213682" y="0"/>
                  </a:moveTo>
                  <a:lnTo>
                    <a:pt x="207063" y="8889"/>
                  </a:lnTo>
                  <a:lnTo>
                    <a:pt x="202973" y="19049"/>
                  </a:lnTo>
                  <a:lnTo>
                    <a:pt x="204780" y="34289"/>
                  </a:lnTo>
                  <a:lnTo>
                    <a:pt x="212512" y="54609"/>
                  </a:lnTo>
                  <a:lnTo>
                    <a:pt x="226201" y="78739"/>
                  </a:lnTo>
                  <a:lnTo>
                    <a:pt x="224838" y="78739"/>
                  </a:lnTo>
                  <a:lnTo>
                    <a:pt x="223543" y="80009"/>
                  </a:lnTo>
                  <a:lnTo>
                    <a:pt x="222324" y="81279"/>
                  </a:lnTo>
                  <a:lnTo>
                    <a:pt x="331153" y="81279"/>
                  </a:lnTo>
                  <a:lnTo>
                    <a:pt x="331889" y="80009"/>
                  </a:lnTo>
                  <a:lnTo>
                    <a:pt x="272200" y="80009"/>
                  </a:lnTo>
                  <a:lnTo>
                    <a:pt x="242843" y="76199"/>
                  </a:lnTo>
                  <a:lnTo>
                    <a:pt x="229296" y="53339"/>
                  </a:lnTo>
                  <a:lnTo>
                    <a:pt x="221580" y="36829"/>
                  </a:lnTo>
                  <a:lnTo>
                    <a:pt x="218384" y="25399"/>
                  </a:lnTo>
                  <a:lnTo>
                    <a:pt x="218397" y="19049"/>
                  </a:lnTo>
                  <a:lnTo>
                    <a:pt x="245763" y="19049"/>
                  </a:lnTo>
                  <a:lnTo>
                    <a:pt x="248285" y="17779"/>
                  </a:lnTo>
                  <a:lnTo>
                    <a:pt x="256274" y="15239"/>
                  </a:lnTo>
                  <a:lnTo>
                    <a:pt x="299358" y="15239"/>
                  </a:lnTo>
                  <a:lnTo>
                    <a:pt x="301265" y="13969"/>
                  </a:lnTo>
                  <a:lnTo>
                    <a:pt x="354171" y="13969"/>
                  </a:lnTo>
                  <a:lnTo>
                    <a:pt x="352357" y="8889"/>
                  </a:lnTo>
                  <a:lnTo>
                    <a:pt x="231187" y="8889"/>
                  </a:lnTo>
                  <a:lnTo>
                    <a:pt x="213682" y="0"/>
                  </a:lnTo>
                  <a:close/>
                </a:path>
                <a:path w="504189" h="519430">
                  <a:moveTo>
                    <a:pt x="136646" y="53339"/>
                  </a:moveTo>
                  <a:lnTo>
                    <a:pt x="131914" y="53339"/>
                  </a:lnTo>
                  <a:lnTo>
                    <a:pt x="127234" y="60959"/>
                  </a:lnTo>
                  <a:lnTo>
                    <a:pt x="128165" y="66039"/>
                  </a:lnTo>
                  <a:lnTo>
                    <a:pt x="131661" y="67309"/>
                  </a:lnTo>
                  <a:lnTo>
                    <a:pt x="140218" y="72389"/>
                  </a:lnTo>
                  <a:lnTo>
                    <a:pt x="151133" y="77469"/>
                  </a:lnTo>
                  <a:lnTo>
                    <a:pt x="164328" y="80009"/>
                  </a:lnTo>
                  <a:lnTo>
                    <a:pt x="179722" y="78739"/>
                  </a:lnTo>
                  <a:lnTo>
                    <a:pt x="219757" y="78739"/>
                  </a:lnTo>
                  <a:lnTo>
                    <a:pt x="214623" y="73659"/>
                  </a:lnTo>
                  <a:lnTo>
                    <a:pt x="204723" y="68579"/>
                  </a:lnTo>
                  <a:lnTo>
                    <a:pt x="192553" y="64769"/>
                  </a:lnTo>
                  <a:lnTo>
                    <a:pt x="165864" y="64769"/>
                  </a:lnTo>
                  <a:lnTo>
                    <a:pt x="155455" y="62229"/>
                  </a:lnTo>
                  <a:lnTo>
                    <a:pt x="146864" y="59689"/>
                  </a:lnTo>
                  <a:lnTo>
                    <a:pt x="140142" y="55879"/>
                  </a:lnTo>
                  <a:lnTo>
                    <a:pt x="136646" y="53339"/>
                  </a:lnTo>
                  <a:close/>
                </a:path>
                <a:path w="504189" h="519430">
                  <a:moveTo>
                    <a:pt x="355986" y="19049"/>
                  </a:moveTo>
                  <a:lnTo>
                    <a:pt x="340981" y="19049"/>
                  </a:lnTo>
                  <a:lnTo>
                    <a:pt x="340979" y="25399"/>
                  </a:lnTo>
                  <a:lnTo>
                    <a:pt x="337754" y="36829"/>
                  </a:lnTo>
                  <a:lnTo>
                    <a:pt x="329999" y="53339"/>
                  </a:lnTo>
                  <a:lnTo>
                    <a:pt x="316408" y="74929"/>
                  </a:lnTo>
                  <a:lnTo>
                    <a:pt x="306662" y="77469"/>
                  </a:lnTo>
                  <a:lnTo>
                    <a:pt x="292700" y="80009"/>
                  </a:lnTo>
                  <a:lnTo>
                    <a:pt x="331889" y="80009"/>
                  </a:lnTo>
                  <a:lnTo>
                    <a:pt x="345873" y="55879"/>
                  </a:lnTo>
                  <a:lnTo>
                    <a:pt x="354290" y="35559"/>
                  </a:lnTo>
                  <a:lnTo>
                    <a:pt x="356439" y="20319"/>
                  </a:lnTo>
                  <a:lnTo>
                    <a:pt x="355986" y="19049"/>
                  </a:lnTo>
                  <a:close/>
                </a:path>
                <a:path w="504189" h="519430">
                  <a:moveTo>
                    <a:pt x="245763" y="19049"/>
                  </a:moveTo>
                  <a:lnTo>
                    <a:pt x="218575" y="19049"/>
                  </a:lnTo>
                  <a:lnTo>
                    <a:pt x="226108" y="22859"/>
                  </a:lnTo>
                  <a:lnTo>
                    <a:pt x="233408" y="22859"/>
                  </a:lnTo>
                  <a:lnTo>
                    <a:pt x="240718" y="21589"/>
                  </a:lnTo>
                  <a:lnTo>
                    <a:pt x="245763" y="19049"/>
                  </a:lnTo>
                  <a:close/>
                </a:path>
                <a:path w="504189" h="519430">
                  <a:moveTo>
                    <a:pt x="299358" y="15239"/>
                  </a:moveTo>
                  <a:lnTo>
                    <a:pt x="256274" y="15239"/>
                  </a:lnTo>
                  <a:lnTo>
                    <a:pt x="262476" y="17779"/>
                  </a:lnTo>
                  <a:lnTo>
                    <a:pt x="269440" y="21589"/>
                  </a:lnTo>
                  <a:lnTo>
                    <a:pt x="279714" y="22859"/>
                  </a:lnTo>
                  <a:lnTo>
                    <a:pt x="287916" y="22859"/>
                  </a:lnTo>
                  <a:lnTo>
                    <a:pt x="299358" y="15239"/>
                  </a:lnTo>
                  <a:close/>
                </a:path>
                <a:path w="504189" h="519430">
                  <a:moveTo>
                    <a:pt x="354171" y="13969"/>
                  </a:moveTo>
                  <a:lnTo>
                    <a:pt x="305616" y="13969"/>
                  </a:lnTo>
                  <a:lnTo>
                    <a:pt x="311143" y="17779"/>
                  </a:lnTo>
                  <a:lnTo>
                    <a:pt x="318705" y="21589"/>
                  </a:lnTo>
                  <a:lnTo>
                    <a:pt x="325986" y="22859"/>
                  </a:lnTo>
                  <a:lnTo>
                    <a:pt x="333305" y="22859"/>
                  </a:lnTo>
                  <a:lnTo>
                    <a:pt x="340981" y="19049"/>
                  </a:lnTo>
                  <a:lnTo>
                    <a:pt x="355986" y="19049"/>
                  </a:lnTo>
                  <a:lnTo>
                    <a:pt x="354171" y="13969"/>
                  </a:lnTo>
                  <a:close/>
                </a:path>
                <a:path w="504189" h="519430">
                  <a:moveTo>
                    <a:pt x="256108" y="0"/>
                  </a:moveTo>
                  <a:lnTo>
                    <a:pt x="248024" y="1269"/>
                  </a:lnTo>
                  <a:lnTo>
                    <a:pt x="239948" y="5079"/>
                  </a:lnTo>
                  <a:lnTo>
                    <a:pt x="234429" y="8889"/>
                  </a:lnTo>
                  <a:lnTo>
                    <a:pt x="277539" y="8889"/>
                  </a:lnTo>
                  <a:lnTo>
                    <a:pt x="272020" y="5079"/>
                  </a:lnTo>
                  <a:lnTo>
                    <a:pt x="264129" y="1269"/>
                  </a:lnTo>
                  <a:lnTo>
                    <a:pt x="256108" y="0"/>
                  </a:lnTo>
                  <a:close/>
                </a:path>
                <a:path w="504189" h="519430">
                  <a:moveTo>
                    <a:pt x="303568" y="0"/>
                  </a:moveTo>
                  <a:lnTo>
                    <a:pt x="295485" y="1269"/>
                  </a:lnTo>
                  <a:lnTo>
                    <a:pt x="287408" y="5079"/>
                  </a:lnTo>
                  <a:lnTo>
                    <a:pt x="281881" y="8889"/>
                  </a:lnTo>
                  <a:lnTo>
                    <a:pt x="324932" y="8889"/>
                  </a:lnTo>
                  <a:lnTo>
                    <a:pt x="319481" y="5079"/>
                  </a:lnTo>
                  <a:lnTo>
                    <a:pt x="311590" y="1269"/>
                  </a:lnTo>
                  <a:lnTo>
                    <a:pt x="303568" y="0"/>
                  </a:lnTo>
                  <a:close/>
                </a:path>
                <a:path w="504189" h="519430">
                  <a:moveTo>
                    <a:pt x="345772" y="0"/>
                  </a:moveTo>
                  <a:lnTo>
                    <a:pt x="328165" y="8889"/>
                  </a:lnTo>
                  <a:lnTo>
                    <a:pt x="352357" y="8889"/>
                  </a:lnTo>
                  <a:lnTo>
                    <a:pt x="3457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39430" y="2070492"/>
              <a:ext cx="88339" cy="187787"/>
            </a:xfrm>
            <a:prstGeom prst="rect">
              <a:avLst/>
            </a:prstGeom>
          </p:spPr>
        </p:pic>
      </p:grpSp>
      <p:sp>
        <p:nvSpPr>
          <p:cNvPr id="17" name="object 17" descr=""/>
          <p:cNvSpPr txBox="1"/>
          <p:nvPr/>
        </p:nvSpPr>
        <p:spPr>
          <a:xfrm>
            <a:off x="4365752" y="3074289"/>
            <a:ext cx="1350645" cy="1671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181818"/>
                </a:solidFill>
                <a:latin typeface="Segoe UI"/>
                <a:cs typeface="Segoe UI"/>
              </a:rPr>
              <a:t>Foster</a:t>
            </a:r>
            <a:r>
              <a:rPr dirty="0" sz="1800" spc="-40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spc="-25">
                <a:solidFill>
                  <a:srgbClr val="181818"/>
                </a:solidFill>
                <a:latin typeface="Segoe UI"/>
                <a:cs typeface="Segoe UI"/>
              </a:rPr>
              <a:t>the </a:t>
            </a:r>
            <a:r>
              <a:rPr dirty="0" sz="1800" spc="-10">
                <a:solidFill>
                  <a:srgbClr val="181818"/>
                </a:solidFill>
                <a:latin typeface="Segoe UI"/>
                <a:cs typeface="Segoe UI"/>
              </a:rPr>
              <a:t>development </a:t>
            </a:r>
            <a:r>
              <a:rPr dirty="0" sz="1800">
                <a:solidFill>
                  <a:srgbClr val="181818"/>
                </a:solidFill>
                <a:latin typeface="Segoe UI"/>
                <a:cs typeface="Segoe UI"/>
              </a:rPr>
              <a:t>of</a:t>
            </a:r>
            <a:r>
              <a:rPr dirty="0" sz="1800" spc="-50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spc="-10">
                <a:solidFill>
                  <a:srgbClr val="181818"/>
                </a:solidFill>
                <a:latin typeface="Segoe UI"/>
                <a:cs typeface="Segoe UI"/>
              </a:rPr>
              <a:t>national production </a:t>
            </a:r>
            <a:r>
              <a:rPr dirty="0" sz="1800">
                <a:solidFill>
                  <a:srgbClr val="181818"/>
                </a:solidFill>
                <a:latin typeface="Segoe UI"/>
                <a:cs typeface="Segoe UI"/>
              </a:rPr>
              <a:t>and</a:t>
            </a:r>
            <a:r>
              <a:rPr dirty="0" sz="1800" spc="-10">
                <a:solidFill>
                  <a:srgbClr val="181818"/>
                </a:solidFill>
                <a:latin typeface="Segoe UI"/>
                <a:cs typeface="Segoe UI"/>
              </a:rPr>
              <a:t> natural resources</a:t>
            </a:r>
            <a:endParaRPr sz="1800">
              <a:latin typeface="Segoe UI"/>
              <a:cs typeface="Segoe UI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4662170" y="1710817"/>
            <a:ext cx="923925" cy="923925"/>
            <a:chOff x="4662170" y="1710817"/>
            <a:chExt cx="923925" cy="923925"/>
          </a:xfrm>
        </p:grpSpPr>
        <p:sp>
          <p:nvSpPr>
            <p:cNvPr id="19" name="object 19" descr=""/>
            <p:cNvSpPr/>
            <p:nvPr/>
          </p:nvSpPr>
          <p:spPr>
            <a:xfrm>
              <a:off x="4662170" y="1710817"/>
              <a:ext cx="923925" cy="923925"/>
            </a:xfrm>
            <a:custGeom>
              <a:avLst/>
              <a:gdLst/>
              <a:ahLst/>
              <a:cxnLst/>
              <a:rect l="l" t="t" r="r" b="b"/>
              <a:pathLst>
                <a:path w="923925" h="923925">
                  <a:moveTo>
                    <a:pt x="923543" y="0"/>
                  </a:moveTo>
                  <a:lnTo>
                    <a:pt x="217931" y="0"/>
                  </a:lnTo>
                  <a:lnTo>
                    <a:pt x="0" y="217932"/>
                  </a:lnTo>
                  <a:lnTo>
                    <a:pt x="0" y="923544"/>
                  </a:lnTo>
                  <a:lnTo>
                    <a:pt x="705612" y="923544"/>
                  </a:lnTo>
                  <a:lnTo>
                    <a:pt x="923543" y="705612"/>
                  </a:lnTo>
                  <a:lnTo>
                    <a:pt x="923543" y="0"/>
                  </a:lnTo>
                  <a:close/>
                </a:path>
              </a:pathLst>
            </a:custGeom>
            <a:solidFill>
              <a:srgbClr val="ED272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4882085" y="1900417"/>
              <a:ext cx="540385" cy="539750"/>
            </a:xfrm>
            <a:custGeom>
              <a:avLst/>
              <a:gdLst/>
              <a:ahLst/>
              <a:cxnLst/>
              <a:rect l="l" t="t" r="r" b="b"/>
              <a:pathLst>
                <a:path w="540385" h="539750">
                  <a:moveTo>
                    <a:pt x="12012" y="271779"/>
                  </a:moveTo>
                  <a:lnTo>
                    <a:pt x="6331" y="271779"/>
                  </a:lnTo>
                  <a:lnTo>
                    <a:pt x="2961" y="276859"/>
                  </a:lnTo>
                  <a:lnTo>
                    <a:pt x="338" y="316229"/>
                  </a:lnTo>
                  <a:lnTo>
                    <a:pt x="253" y="317499"/>
                  </a:lnTo>
                  <a:lnTo>
                    <a:pt x="169" y="318769"/>
                  </a:lnTo>
                  <a:lnTo>
                    <a:pt x="84" y="320039"/>
                  </a:lnTo>
                  <a:lnTo>
                    <a:pt x="0" y="321309"/>
                  </a:lnTo>
                  <a:lnTo>
                    <a:pt x="5722" y="365759"/>
                  </a:lnTo>
                  <a:lnTo>
                    <a:pt x="19886" y="407669"/>
                  </a:lnTo>
                  <a:lnTo>
                    <a:pt x="42249" y="445769"/>
                  </a:lnTo>
                  <a:lnTo>
                    <a:pt x="71679" y="480059"/>
                  </a:lnTo>
                  <a:lnTo>
                    <a:pt x="106590" y="506729"/>
                  </a:lnTo>
                  <a:lnTo>
                    <a:pt x="146077" y="525779"/>
                  </a:lnTo>
                  <a:lnTo>
                    <a:pt x="189239" y="537209"/>
                  </a:lnTo>
                  <a:lnTo>
                    <a:pt x="226571" y="539750"/>
                  </a:lnTo>
                  <a:lnTo>
                    <a:pt x="261377" y="537210"/>
                  </a:lnTo>
                  <a:lnTo>
                    <a:pt x="295193" y="529590"/>
                  </a:lnTo>
                  <a:lnTo>
                    <a:pt x="308118" y="524510"/>
                  </a:lnTo>
                  <a:lnTo>
                    <a:pt x="240248" y="524510"/>
                  </a:lnTo>
                  <a:lnTo>
                    <a:pt x="191820" y="521969"/>
                  </a:lnTo>
                  <a:lnTo>
                    <a:pt x="151682" y="510539"/>
                  </a:lnTo>
                  <a:lnTo>
                    <a:pt x="114963" y="492759"/>
                  </a:lnTo>
                  <a:lnTo>
                    <a:pt x="82502" y="467359"/>
                  </a:lnTo>
                  <a:lnTo>
                    <a:pt x="55138" y="436879"/>
                  </a:lnTo>
                  <a:lnTo>
                    <a:pt x="34335" y="401319"/>
                  </a:lnTo>
                  <a:lnTo>
                    <a:pt x="21160" y="361949"/>
                  </a:lnTo>
                  <a:lnTo>
                    <a:pt x="15838" y="321309"/>
                  </a:lnTo>
                  <a:lnTo>
                    <a:pt x="18508" y="280669"/>
                  </a:lnTo>
                  <a:lnTo>
                    <a:pt x="18591" y="279399"/>
                  </a:lnTo>
                  <a:lnTo>
                    <a:pt x="17074" y="274319"/>
                  </a:lnTo>
                  <a:lnTo>
                    <a:pt x="12012" y="271779"/>
                  </a:lnTo>
                  <a:close/>
                </a:path>
                <a:path w="540385" h="539750">
                  <a:moveTo>
                    <a:pt x="374248" y="143510"/>
                  </a:moveTo>
                  <a:lnTo>
                    <a:pt x="348561" y="143510"/>
                  </a:lnTo>
                  <a:lnTo>
                    <a:pt x="362011" y="153670"/>
                  </a:lnTo>
                  <a:lnTo>
                    <a:pt x="374616" y="165100"/>
                  </a:lnTo>
                  <a:lnTo>
                    <a:pt x="417841" y="227330"/>
                  </a:lnTo>
                  <a:lnTo>
                    <a:pt x="431014" y="266700"/>
                  </a:lnTo>
                  <a:lnTo>
                    <a:pt x="436170" y="306070"/>
                  </a:lnTo>
                  <a:lnTo>
                    <a:pt x="436078" y="311150"/>
                  </a:lnTo>
                  <a:lnTo>
                    <a:pt x="420248" y="394970"/>
                  </a:lnTo>
                  <a:lnTo>
                    <a:pt x="397407" y="435610"/>
                  </a:lnTo>
                  <a:lnTo>
                    <a:pt x="366525" y="471170"/>
                  </a:lnTo>
                  <a:lnTo>
                    <a:pt x="329063" y="497840"/>
                  </a:lnTo>
                  <a:lnTo>
                    <a:pt x="286484" y="515620"/>
                  </a:lnTo>
                  <a:lnTo>
                    <a:pt x="240248" y="524510"/>
                  </a:lnTo>
                  <a:lnTo>
                    <a:pt x="308118" y="524510"/>
                  </a:lnTo>
                  <a:lnTo>
                    <a:pt x="357806" y="497840"/>
                  </a:lnTo>
                  <a:lnTo>
                    <a:pt x="391420" y="468630"/>
                  </a:lnTo>
                  <a:lnTo>
                    <a:pt x="418235" y="433070"/>
                  </a:lnTo>
                  <a:lnTo>
                    <a:pt x="437688" y="393700"/>
                  </a:lnTo>
                  <a:lnTo>
                    <a:pt x="449218" y="350520"/>
                  </a:lnTo>
                  <a:lnTo>
                    <a:pt x="452114" y="316230"/>
                  </a:lnTo>
                  <a:lnTo>
                    <a:pt x="450697" y="288290"/>
                  </a:lnTo>
                  <a:lnTo>
                    <a:pt x="450633" y="287020"/>
                  </a:lnTo>
                  <a:lnTo>
                    <a:pt x="450568" y="285750"/>
                  </a:lnTo>
                  <a:lnTo>
                    <a:pt x="444292" y="254000"/>
                  </a:lnTo>
                  <a:lnTo>
                    <a:pt x="433511" y="223520"/>
                  </a:lnTo>
                  <a:lnTo>
                    <a:pt x="440498" y="222250"/>
                  </a:lnTo>
                  <a:lnTo>
                    <a:pt x="449185" y="218440"/>
                  </a:lnTo>
                  <a:lnTo>
                    <a:pt x="459169" y="214630"/>
                  </a:lnTo>
                  <a:lnTo>
                    <a:pt x="470044" y="209550"/>
                  </a:lnTo>
                  <a:lnTo>
                    <a:pt x="476510" y="205740"/>
                  </a:lnTo>
                  <a:lnTo>
                    <a:pt x="439032" y="205740"/>
                  </a:lnTo>
                  <a:lnTo>
                    <a:pt x="441154" y="200660"/>
                  </a:lnTo>
                  <a:lnTo>
                    <a:pt x="423997" y="200660"/>
                  </a:lnTo>
                  <a:lnTo>
                    <a:pt x="421481" y="194310"/>
                  </a:lnTo>
                  <a:lnTo>
                    <a:pt x="418860" y="189230"/>
                  </a:lnTo>
                  <a:lnTo>
                    <a:pt x="416239" y="181610"/>
                  </a:lnTo>
                  <a:lnTo>
                    <a:pt x="413726" y="173990"/>
                  </a:lnTo>
                  <a:lnTo>
                    <a:pt x="410659" y="162560"/>
                  </a:lnTo>
                  <a:lnTo>
                    <a:pt x="394302" y="162560"/>
                  </a:lnTo>
                  <a:lnTo>
                    <a:pt x="384556" y="152400"/>
                  </a:lnTo>
                  <a:lnTo>
                    <a:pt x="374248" y="143510"/>
                  </a:lnTo>
                  <a:close/>
                </a:path>
                <a:path w="540385" h="539750">
                  <a:moveTo>
                    <a:pt x="404674" y="278130"/>
                  </a:moveTo>
                  <a:lnTo>
                    <a:pt x="389399" y="278130"/>
                  </a:lnTo>
                  <a:lnTo>
                    <a:pt x="391186" y="287020"/>
                  </a:lnTo>
                  <a:lnTo>
                    <a:pt x="392452" y="297180"/>
                  </a:lnTo>
                  <a:lnTo>
                    <a:pt x="392764" y="300990"/>
                  </a:lnTo>
                  <a:lnTo>
                    <a:pt x="392868" y="302260"/>
                  </a:lnTo>
                  <a:lnTo>
                    <a:pt x="392972" y="303530"/>
                  </a:lnTo>
                  <a:lnTo>
                    <a:pt x="393076" y="304800"/>
                  </a:lnTo>
                  <a:lnTo>
                    <a:pt x="393180" y="306070"/>
                  </a:lnTo>
                  <a:lnTo>
                    <a:pt x="393246" y="309880"/>
                  </a:lnTo>
                  <a:lnTo>
                    <a:pt x="389785" y="349250"/>
                  </a:lnTo>
                  <a:lnTo>
                    <a:pt x="364338" y="408940"/>
                  </a:lnTo>
                  <a:lnTo>
                    <a:pt x="313828" y="455930"/>
                  </a:lnTo>
                  <a:lnTo>
                    <a:pt x="244680" y="480060"/>
                  </a:lnTo>
                  <a:lnTo>
                    <a:pt x="207595" y="480059"/>
                  </a:lnTo>
                  <a:lnTo>
                    <a:pt x="201637" y="482599"/>
                  </a:lnTo>
                  <a:lnTo>
                    <a:pt x="199143" y="487679"/>
                  </a:lnTo>
                  <a:lnTo>
                    <a:pt x="200442" y="492759"/>
                  </a:lnTo>
                  <a:lnTo>
                    <a:pt x="205866" y="496569"/>
                  </a:lnTo>
                  <a:lnTo>
                    <a:pt x="246457" y="496570"/>
                  </a:lnTo>
                  <a:lnTo>
                    <a:pt x="285730" y="487680"/>
                  </a:lnTo>
                  <a:lnTo>
                    <a:pt x="322143" y="469900"/>
                  </a:lnTo>
                  <a:lnTo>
                    <a:pt x="354151" y="444500"/>
                  </a:lnTo>
                  <a:lnTo>
                    <a:pt x="394590" y="386080"/>
                  </a:lnTo>
                  <a:lnTo>
                    <a:pt x="409199" y="316230"/>
                  </a:lnTo>
                  <a:lnTo>
                    <a:pt x="404674" y="278130"/>
                  </a:lnTo>
                  <a:close/>
                </a:path>
                <a:path w="540385" h="539750">
                  <a:moveTo>
                    <a:pt x="186290" y="0"/>
                  </a:moveTo>
                  <a:lnTo>
                    <a:pt x="124640" y="12699"/>
                  </a:lnTo>
                  <a:lnTo>
                    <a:pt x="69828" y="43179"/>
                  </a:lnTo>
                  <a:lnTo>
                    <a:pt x="36733" y="68579"/>
                  </a:lnTo>
                  <a:lnTo>
                    <a:pt x="33579" y="73659"/>
                  </a:lnTo>
                  <a:lnTo>
                    <a:pt x="33462" y="74929"/>
                  </a:lnTo>
                  <a:lnTo>
                    <a:pt x="33346" y="76199"/>
                  </a:lnTo>
                  <a:lnTo>
                    <a:pt x="35792" y="78739"/>
                  </a:lnTo>
                  <a:lnTo>
                    <a:pt x="39854" y="87629"/>
                  </a:lnTo>
                  <a:lnTo>
                    <a:pt x="71326" y="134619"/>
                  </a:lnTo>
                  <a:lnTo>
                    <a:pt x="99121" y="165099"/>
                  </a:lnTo>
                  <a:lnTo>
                    <a:pt x="108779" y="173989"/>
                  </a:lnTo>
                  <a:lnTo>
                    <a:pt x="105088" y="176529"/>
                  </a:lnTo>
                  <a:lnTo>
                    <a:pt x="101497" y="180339"/>
                  </a:lnTo>
                  <a:lnTo>
                    <a:pt x="98022" y="182879"/>
                  </a:lnTo>
                  <a:lnTo>
                    <a:pt x="84921" y="198119"/>
                  </a:lnTo>
                  <a:lnTo>
                    <a:pt x="55910" y="246379"/>
                  </a:lnTo>
                  <a:lnTo>
                    <a:pt x="43944" y="294639"/>
                  </a:lnTo>
                  <a:lnTo>
                    <a:pt x="43462" y="303529"/>
                  </a:lnTo>
                  <a:lnTo>
                    <a:pt x="43393" y="304799"/>
                  </a:lnTo>
                  <a:lnTo>
                    <a:pt x="43324" y="306069"/>
                  </a:lnTo>
                  <a:lnTo>
                    <a:pt x="43255" y="307339"/>
                  </a:lnTo>
                  <a:lnTo>
                    <a:pt x="43186" y="308609"/>
                  </a:lnTo>
                  <a:lnTo>
                    <a:pt x="43060" y="313689"/>
                  </a:lnTo>
                  <a:lnTo>
                    <a:pt x="44605" y="337819"/>
                  </a:lnTo>
                  <a:lnTo>
                    <a:pt x="44686" y="339089"/>
                  </a:lnTo>
                  <a:lnTo>
                    <a:pt x="44767" y="340359"/>
                  </a:lnTo>
                  <a:lnTo>
                    <a:pt x="60598" y="392429"/>
                  </a:lnTo>
                  <a:lnTo>
                    <a:pt x="91271" y="438149"/>
                  </a:lnTo>
                  <a:lnTo>
                    <a:pt x="132990" y="472439"/>
                  </a:lnTo>
                  <a:lnTo>
                    <a:pt x="163514" y="483869"/>
                  </a:lnTo>
                  <a:lnTo>
                    <a:pt x="167333" y="480059"/>
                  </a:lnTo>
                  <a:lnTo>
                    <a:pt x="167613" y="473709"/>
                  </a:lnTo>
                  <a:lnTo>
                    <a:pt x="163235" y="468629"/>
                  </a:lnTo>
                  <a:lnTo>
                    <a:pt x="154215" y="464819"/>
                  </a:lnTo>
                  <a:lnTo>
                    <a:pt x="145488" y="461009"/>
                  </a:lnTo>
                  <a:lnTo>
                    <a:pt x="137067" y="455929"/>
                  </a:lnTo>
                  <a:lnTo>
                    <a:pt x="128965" y="450849"/>
                  </a:lnTo>
                  <a:lnTo>
                    <a:pt x="129958" y="441959"/>
                  </a:lnTo>
                  <a:lnTo>
                    <a:pt x="129837" y="438149"/>
                  </a:lnTo>
                  <a:lnTo>
                    <a:pt x="114163" y="438149"/>
                  </a:lnTo>
                  <a:lnTo>
                    <a:pt x="84154" y="402589"/>
                  </a:lnTo>
                  <a:lnTo>
                    <a:pt x="65462" y="360679"/>
                  </a:lnTo>
                  <a:lnTo>
                    <a:pt x="58913" y="313689"/>
                  </a:lnTo>
                  <a:lnTo>
                    <a:pt x="65334" y="267969"/>
                  </a:lnTo>
                  <a:lnTo>
                    <a:pt x="83354" y="267969"/>
                  </a:lnTo>
                  <a:lnTo>
                    <a:pt x="75440" y="253999"/>
                  </a:lnTo>
                  <a:lnTo>
                    <a:pt x="92742" y="213359"/>
                  </a:lnTo>
                  <a:lnTo>
                    <a:pt x="121858" y="182879"/>
                  </a:lnTo>
                  <a:lnTo>
                    <a:pt x="177903" y="182879"/>
                  </a:lnTo>
                  <a:lnTo>
                    <a:pt x="179622" y="181609"/>
                  </a:lnTo>
                  <a:lnTo>
                    <a:pt x="139864" y="176529"/>
                  </a:lnTo>
                  <a:lnTo>
                    <a:pt x="108753" y="152399"/>
                  </a:lnTo>
                  <a:lnTo>
                    <a:pt x="124532" y="140969"/>
                  </a:lnTo>
                  <a:lnTo>
                    <a:pt x="97456" y="140969"/>
                  </a:lnTo>
                  <a:lnTo>
                    <a:pt x="84344" y="125729"/>
                  </a:lnTo>
                  <a:lnTo>
                    <a:pt x="73188" y="110489"/>
                  </a:lnTo>
                  <a:lnTo>
                    <a:pt x="64070" y="97789"/>
                  </a:lnTo>
                  <a:lnTo>
                    <a:pt x="57068" y="85089"/>
                  </a:lnTo>
                  <a:lnTo>
                    <a:pt x="138913" y="85089"/>
                  </a:lnTo>
                  <a:lnTo>
                    <a:pt x="59648" y="69849"/>
                  </a:lnTo>
                  <a:lnTo>
                    <a:pt x="69746" y="62229"/>
                  </a:lnTo>
                  <a:lnTo>
                    <a:pt x="82344" y="53339"/>
                  </a:lnTo>
                  <a:lnTo>
                    <a:pt x="97102" y="44449"/>
                  </a:lnTo>
                  <a:lnTo>
                    <a:pt x="113681" y="35559"/>
                  </a:lnTo>
                  <a:lnTo>
                    <a:pt x="133102" y="35559"/>
                  </a:lnTo>
                  <a:lnTo>
                    <a:pt x="128442" y="29209"/>
                  </a:lnTo>
                  <a:lnTo>
                    <a:pt x="139087" y="24129"/>
                  </a:lnTo>
                  <a:lnTo>
                    <a:pt x="172723" y="16509"/>
                  </a:lnTo>
                  <a:lnTo>
                    <a:pt x="192476" y="16510"/>
                  </a:lnTo>
                  <a:lnTo>
                    <a:pt x="191550" y="15240"/>
                  </a:lnTo>
                  <a:lnTo>
                    <a:pt x="251917" y="15240"/>
                  </a:lnTo>
                  <a:lnTo>
                    <a:pt x="249773" y="13970"/>
                  </a:lnTo>
                  <a:lnTo>
                    <a:pt x="232304" y="6350"/>
                  </a:lnTo>
                  <a:lnTo>
                    <a:pt x="214576" y="2540"/>
                  </a:lnTo>
                  <a:lnTo>
                    <a:pt x="186290" y="0"/>
                  </a:lnTo>
                  <a:close/>
                </a:path>
                <a:path w="540385" h="539750">
                  <a:moveTo>
                    <a:pt x="83354" y="267969"/>
                  </a:moveTo>
                  <a:lnTo>
                    <a:pt x="65334" y="267969"/>
                  </a:lnTo>
                  <a:lnTo>
                    <a:pt x="67666" y="271779"/>
                  </a:lnTo>
                  <a:lnTo>
                    <a:pt x="72304" y="280669"/>
                  </a:lnTo>
                  <a:lnTo>
                    <a:pt x="76675" y="288289"/>
                  </a:lnTo>
                  <a:lnTo>
                    <a:pt x="80975" y="295909"/>
                  </a:lnTo>
                  <a:lnTo>
                    <a:pt x="85257" y="302259"/>
                  </a:lnTo>
                  <a:lnTo>
                    <a:pt x="89571" y="307339"/>
                  </a:lnTo>
                  <a:lnTo>
                    <a:pt x="93675" y="309879"/>
                  </a:lnTo>
                  <a:lnTo>
                    <a:pt x="120911" y="318769"/>
                  </a:lnTo>
                  <a:lnTo>
                    <a:pt x="122709" y="321309"/>
                  </a:lnTo>
                  <a:lnTo>
                    <a:pt x="121228" y="327659"/>
                  </a:lnTo>
                  <a:lnTo>
                    <a:pt x="119420" y="332739"/>
                  </a:lnTo>
                  <a:lnTo>
                    <a:pt x="116903" y="339089"/>
                  </a:lnTo>
                  <a:lnTo>
                    <a:pt x="113930" y="345439"/>
                  </a:lnTo>
                  <a:lnTo>
                    <a:pt x="110757" y="353059"/>
                  </a:lnTo>
                  <a:lnTo>
                    <a:pt x="104934" y="364489"/>
                  </a:lnTo>
                  <a:lnTo>
                    <a:pt x="100651" y="375919"/>
                  </a:lnTo>
                  <a:lnTo>
                    <a:pt x="99274" y="387349"/>
                  </a:lnTo>
                  <a:lnTo>
                    <a:pt x="102174" y="396239"/>
                  </a:lnTo>
                  <a:lnTo>
                    <a:pt x="108454" y="408939"/>
                  </a:lnTo>
                  <a:lnTo>
                    <a:pt x="112131" y="420369"/>
                  </a:lnTo>
                  <a:lnTo>
                    <a:pt x="113826" y="430529"/>
                  </a:lnTo>
                  <a:lnTo>
                    <a:pt x="113938" y="433069"/>
                  </a:lnTo>
                  <a:lnTo>
                    <a:pt x="114051" y="435609"/>
                  </a:lnTo>
                  <a:lnTo>
                    <a:pt x="114163" y="438149"/>
                  </a:lnTo>
                  <a:lnTo>
                    <a:pt x="129837" y="438149"/>
                  </a:lnTo>
                  <a:lnTo>
                    <a:pt x="129716" y="434339"/>
                  </a:lnTo>
                  <a:lnTo>
                    <a:pt x="129596" y="430529"/>
                  </a:lnTo>
                  <a:lnTo>
                    <a:pt x="129475" y="426719"/>
                  </a:lnTo>
                  <a:lnTo>
                    <a:pt x="125374" y="408939"/>
                  </a:lnTo>
                  <a:lnTo>
                    <a:pt x="115511" y="387349"/>
                  </a:lnTo>
                  <a:lnTo>
                    <a:pt x="115442" y="386079"/>
                  </a:lnTo>
                  <a:lnTo>
                    <a:pt x="115372" y="384809"/>
                  </a:lnTo>
                  <a:lnTo>
                    <a:pt x="115303" y="383539"/>
                  </a:lnTo>
                  <a:lnTo>
                    <a:pt x="117629" y="375919"/>
                  </a:lnTo>
                  <a:lnTo>
                    <a:pt x="121267" y="367029"/>
                  </a:lnTo>
                  <a:lnTo>
                    <a:pt x="124994" y="359409"/>
                  </a:lnTo>
                  <a:lnTo>
                    <a:pt x="128450" y="351789"/>
                  </a:lnTo>
                  <a:lnTo>
                    <a:pt x="131709" y="345439"/>
                  </a:lnTo>
                  <a:lnTo>
                    <a:pt x="134520" y="337819"/>
                  </a:lnTo>
                  <a:lnTo>
                    <a:pt x="136628" y="331469"/>
                  </a:lnTo>
                  <a:lnTo>
                    <a:pt x="137466" y="323849"/>
                  </a:lnTo>
                  <a:lnTo>
                    <a:pt x="136442" y="317499"/>
                  </a:lnTo>
                  <a:lnTo>
                    <a:pt x="133584" y="312419"/>
                  </a:lnTo>
                  <a:lnTo>
                    <a:pt x="128918" y="307339"/>
                  </a:lnTo>
                  <a:lnTo>
                    <a:pt x="123481" y="303529"/>
                  </a:lnTo>
                  <a:lnTo>
                    <a:pt x="101386" y="295909"/>
                  </a:lnTo>
                  <a:lnTo>
                    <a:pt x="99736" y="294639"/>
                  </a:lnTo>
                  <a:lnTo>
                    <a:pt x="96832" y="292099"/>
                  </a:lnTo>
                  <a:lnTo>
                    <a:pt x="93426" y="285749"/>
                  </a:lnTo>
                  <a:lnTo>
                    <a:pt x="83354" y="267969"/>
                  </a:lnTo>
                  <a:close/>
                </a:path>
                <a:path w="540385" h="539750">
                  <a:moveTo>
                    <a:pt x="272593" y="303530"/>
                  </a:moveTo>
                  <a:lnTo>
                    <a:pt x="254330" y="303530"/>
                  </a:lnTo>
                  <a:lnTo>
                    <a:pt x="255219" y="304800"/>
                  </a:lnTo>
                  <a:lnTo>
                    <a:pt x="258665" y="311150"/>
                  </a:lnTo>
                  <a:lnTo>
                    <a:pt x="260374" y="323850"/>
                  </a:lnTo>
                  <a:lnTo>
                    <a:pt x="260886" y="337820"/>
                  </a:lnTo>
                  <a:lnTo>
                    <a:pt x="260948" y="373380"/>
                  </a:lnTo>
                  <a:lnTo>
                    <a:pt x="261889" y="389890"/>
                  </a:lnTo>
                  <a:lnTo>
                    <a:pt x="281994" y="426720"/>
                  </a:lnTo>
                  <a:lnTo>
                    <a:pt x="294935" y="426720"/>
                  </a:lnTo>
                  <a:lnTo>
                    <a:pt x="300203" y="425450"/>
                  </a:lnTo>
                  <a:lnTo>
                    <a:pt x="305729" y="422910"/>
                  </a:lnTo>
                  <a:lnTo>
                    <a:pt x="323365" y="411480"/>
                  </a:lnTo>
                  <a:lnTo>
                    <a:pt x="285961" y="411480"/>
                  </a:lnTo>
                  <a:lnTo>
                    <a:pt x="282756" y="406400"/>
                  </a:lnTo>
                  <a:lnTo>
                    <a:pt x="279146" y="397510"/>
                  </a:lnTo>
                  <a:lnTo>
                    <a:pt x="277351" y="384810"/>
                  </a:lnTo>
                  <a:lnTo>
                    <a:pt x="277007" y="375920"/>
                  </a:lnTo>
                  <a:lnTo>
                    <a:pt x="276909" y="373380"/>
                  </a:lnTo>
                  <a:lnTo>
                    <a:pt x="276860" y="372110"/>
                  </a:lnTo>
                  <a:lnTo>
                    <a:pt x="276734" y="342900"/>
                  </a:lnTo>
                  <a:lnTo>
                    <a:pt x="276643" y="332740"/>
                  </a:lnTo>
                  <a:lnTo>
                    <a:pt x="275915" y="321310"/>
                  </a:lnTo>
                  <a:lnTo>
                    <a:pt x="275835" y="320040"/>
                  </a:lnTo>
                  <a:lnTo>
                    <a:pt x="275754" y="318770"/>
                  </a:lnTo>
                  <a:lnTo>
                    <a:pt x="275673" y="317500"/>
                  </a:lnTo>
                  <a:lnTo>
                    <a:pt x="275592" y="316230"/>
                  </a:lnTo>
                  <a:lnTo>
                    <a:pt x="272593" y="303530"/>
                  </a:lnTo>
                  <a:close/>
                </a:path>
                <a:path w="540385" h="539750">
                  <a:moveTo>
                    <a:pt x="336466" y="170180"/>
                  </a:moveTo>
                  <a:lnTo>
                    <a:pt x="311605" y="170180"/>
                  </a:lnTo>
                  <a:lnTo>
                    <a:pt x="335822" y="187960"/>
                  </a:lnTo>
                  <a:lnTo>
                    <a:pt x="356502" y="209550"/>
                  </a:lnTo>
                  <a:lnTo>
                    <a:pt x="373107" y="234950"/>
                  </a:lnTo>
                  <a:lnTo>
                    <a:pt x="385094" y="261620"/>
                  </a:lnTo>
                  <a:lnTo>
                    <a:pt x="366295" y="273050"/>
                  </a:lnTo>
                  <a:lnTo>
                    <a:pt x="352282" y="283210"/>
                  </a:lnTo>
                  <a:lnTo>
                    <a:pt x="342380" y="293370"/>
                  </a:lnTo>
                  <a:lnTo>
                    <a:pt x="335911" y="303530"/>
                  </a:lnTo>
                  <a:lnTo>
                    <a:pt x="332257" y="316230"/>
                  </a:lnTo>
                  <a:lnTo>
                    <a:pt x="331518" y="327660"/>
                  </a:lnTo>
                  <a:lnTo>
                    <a:pt x="331544" y="330200"/>
                  </a:lnTo>
                  <a:lnTo>
                    <a:pt x="332627" y="342900"/>
                  </a:lnTo>
                  <a:lnTo>
                    <a:pt x="335012" y="359410"/>
                  </a:lnTo>
                  <a:lnTo>
                    <a:pt x="333367" y="372110"/>
                  </a:lnTo>
                  <a:lnTo>
                    <a:pt x="326062" y="386080"/>
                  </a:lnTo>
                  <a:lnTo>
                    <a:pt x="314351" y="398780"/>
                  </a:lnTo>
                  <a:lnTo>
                    <a:pt x="299489" y="407670"/>
                  </a:lnTo>
                  <a:lnTo>
                    <a:pt x="291588" y="411480"/>
                  </a:lnTo>
                  <a:lnTo>
                    <a:pt x="323365" y="411480"/>
                  </a:lnTo>
                  <a:lnTo>
                    <a:pt x="338583" y="394970"/>
                  </a:lnTo>
                  <a:lnTo>
                    <a:pt x="348611" y="375920"/>
                  </a:lnTo>
                  <a:lnTo>
                    <a:pt x="350677" y="356870"/>
                  </a:lnTo>
                  <a:lnTo>
                    <a:pt x="348500" y="342900"/>
                  </a:lnTo>
                  <a:lnTo>
                    <a:pt x="347680" y="334010"/>
                  </a:lnTo>
                  <a:lnTo>
                    <a:pt x="347563" y="332740"/>
                  </a:lnTo>
                  <a:lnTo>
                    <a:pt x="347445" y="331470"/>
                  </a:lnTo>
                  <a:lnTo>
                    <a:pt x="347433" y="327660"/>
                  </a:lnTo>
                  <a:lnTo>
                    <a:pt x="347589" y="323850"/>
                  </a:lnTo>
                  <a:lnTo>
                    <a:pt x="347693" y="321310"/>
                  </a:lnTo>
                  <a:lnTo>
                    <a:pt x="374374" y="287020"/>
                  </a:lnTo>
                  <a:lnTo>
                    <a:pt x="389399" y="278130"/>
                  </a:lnTo>
                  <a:lnTo>
                    <a:pt x="404674" y="278130"/>
                  </a:lnTo>
                  <a:lnTo>
                    <a:pt x="403618" y="269240"/>
                  </a:lnTo>
                  <a:lnTo>
                    <a:pt x="386847" y="226060"/>
                  </a:lnTo>
                  <a:lnTo>
                    <a:pt x="360447" y="190500"/>
                  </a:lnTo>
                  <a:lnTo>
                    <a:pt x="336466" y="170180"/>
                  </a:lnTo>
                  <a:close/>
                </a:path>
                <a:path w="540385" h="539750">
                  <a:moveTo>
                    <a:pt x="177903" y="182879"/>
                  </a:moveTo>
                  <a:lnTo>
                    <a:pt x="121858" y="182879"/>
                  </a:lnTo>
                  <a:lnTo>
                    <a:pt x="137289" y="193039"/>
                  </a:lnTo>
                  <a:lnTo>
                    <a:pt x="153646" y="200659"/>
                  </a:lnTo>
                  <a:lnTo>
                    <a:pt x="170797" y="205739"/>
                  </a:lnTo>
                  <a:lnTo>
                    <a:pt x="188615" y="208279"/>
                  </a:lnTo>
                  <a:lnTo>
                    <a:pt x="171215" y="226059"/>
                  </a:lnTo>
                  <a:lnTo>
                    <a:pt x="161206" y="243839"/>
                  </a:lnTo>
                  <a:lnTo>
                    <a:pt x="158873" y="264159"/>
                  </a:lnTo>
                  <a:lnTo>
                    <a:pt x="164504" y="284479"/>
                  </a:lnTo>
                  <a:lnTo>
                    <a:pt x="178536" y="300989"/>
                  </a:lnTo>
                  <a:lnTo>
                    <a:pt x="196723" y="308609"/>
                  </a:lnTo>
                  <a:lnTo>
                    <a:pt x="217223" y="308610"/>
                  </a:lnTo>
                  <a:lnTo>
                    <a:pt x="238195" y="306070"/>
                  </a:lnTo>
                  <a:lnTo>
                    <a:pt x="247857" y="304800"/>
                  </a:lnTo>
                  <a:lnTo>
                    <a:pt x="254330" y="303530"/>
                  </a:lnTo>
                  <a:lnTo>
                    <a:pt x="272593" y="303530"/>
                  </a:lnTo>
                  <a:lnTo>
                    <a:pt x="272293" y="302260"/>
                  </a:lnTo>
                  <a:lnTo>
                    <a:pt x="266566" y="293370"/>
                  </a:lnTo>
                  <a:lnTo>
                    <a:pt x="199863" y="293369"/>
                  </a:lnTo>
                  <a:lnTo>
                    <a:pt x="187559" y="288289"/>
                  </a:lnTo>
                  <a:lnTo>
                    <a:pt x="178752" y="276859"/>
                  </a:lnTo>
                  <a:lnTo>
                    <a:pt x="174946" y="255269"/>
                  </a:lnTo>
                  <a:lnTo>
                    <a:pt x="182625" y="236219"/>
                  </a:lnTo>
                  <a:lnTo>
                    <a:pt x="195832" y="222249"/>
                  </a:lnTo>
                  <a:lnTo>
                    <a:pt x="208611" y="213360"/>
                  </a:lnTo>
                  <a:lnTo>
                    <a:pt x="211482" y="212090"/>
                  </a:lnTo>
                  <a:lnTo>
                    <a:pt x="214148" y="209550"/>
                  </a:lnTo>
                  <a:lnTo>
                    <a:pt x="216623" y="207010"/>
                  </a:lnTo>
                  <a:lnTo>
                    <a:pt x="241806" y="203200"/>
                  </a:lnTo>
                  <a:lnTo>
                    <a:pt x="266133" y="194310"/>
                  </a:lnTo>
                  <a:lnTo>
                    <a:pt x="273905" y="190500"/>
                  </a:lnTo>
                  <a:lnTo>
                    <a:pt x="174790" y="190499"/>
                  </a:lnTo>
                  <a:lnTo>
                    <a:pt x="172030" y="189229"/>
                  </a:lnTo>
                  <a:lnTo>
                    <a:pt x="169306" y="189229"/>
                  </a:lnTo>
                  <a:lnTo>
                    <a:pt x="177903" y="182879"/>
                  </a:lnTo>
                  <a:close/>
                </a:path>
                <a:path w="540385" h="539750">
                  <a:moveTo>
                    <a:pt x="256430" y="287020"/>
                  </a:moveTo>
                  <a:lnTo>
                    <a:pt x="245636" y="288290"/>
                  </a:lnTo>
                  <a:lnTo>
                    <a:pt x="235699" y="290830"/>
                  </a:lnTo>
                  <a:lnTo>
                    <a:pt x="215849" y="293370"/>
                  </a:lnTo>
                  <a:lnTo>
                    <a:pt x="266566" y="293370"/>
                  </a:lnTo>
                  <a:lnTo>
                    <a:pt x="265748" y="292100"/>
                  </a:lnTo>
                  <a:lnTo>
                    <a:pt x="261660" y="288290"/>
                  </a:lnTo>
                  <a:lnTo>
                    <a:pt x="256430" y="287020"/>
                  </a:lnTo>
                  <a:close/>
                </a:path>
                <a:path w="540385" h="539750">
                  <a:moveTo>
                    <a:pt x="539145" y="123190"/>
                  </a:moveTo>
                  <a:lnTo>
                    <a:pt x="523675" y="123190"/>
                  </a:lnTo>
                  <a:lnTo>
                    <a:pt x="522776" y="130810"/>
                  </a:lnTo>
                  <a:lnTo>
                    <a:pt x="521084" y="137160"/>
                  </a:lnTo>
                  <a:lnTo>
                    <a:pt x="493989" y="175260"/>
                  </a:lnTo>
                  <a:lnTo>
                    <a:pt x="456713" y="198120"/>
                  </a:lnTo>
                  <a:lnTo>
                    <a:pt x="450412" y="200660"/>
                  </a:lnTo>
                  <a:lnTo>
                    <a:pt x="444481" y="203200"/>
                  </a:lnTo>
                  <a:lnTo>
                    <a:pt x="439032" y="205740"/>
                  </a:lnTo>
                  <a:lnTo>
                    <a:pt x="476510" y="205740"/>
                  </a:lnTo>
                  <a:lnTo>
                    <a:pt x="509414" y="182880"/>
                  </a:lnTo>
                  <a:lnTo>
                    <a:pt x="532930" y="149860"/>
                  </a:lnTo>
                  <a:lnTo>
                    <a:pt x="538941" y="125730"/>
                  </a:lnTo>
                  <a:lnTo>
                    <a:pt x="539043" y="124460"/>
                  </a:lnTo>
                  <a:lnTo>
                    <a:pt x="539145" y="123190"/>
                  </a:lnTo>
                  <a:close/>
                </a:path>
                <a:path w="540385" h="539750">
                  <a:moveTo>
                    <a:pt x="438868" y="83820"/>
                  </a:moveTo>
                  <a:lnTo>
                    <a:pt x="421363" y="83820"/>
                  </a:lnTo>
                  <a:lnTo>
                    <a:pt x="446996" y="144780"/>
                  </a:lnTo>
                  <a:lnTo>
                    <a:pt x="423997" y="200660"/>
                  </a:lnTo>
                  <a:lnTo>
                    <a:pt x="441154" y="200660"/>
                  </a:lnTo>
                  <a:lnTo>
                    <a:pt x="462899" y="148590"/>
                  </a:lnTo>
                  <a:lnTo>
                    <a:pt x="511520" y="128270"/>
                  </a:lnTo>
                  <a:lnTo>
                    <a:pt x="471562" y="128270"/>
                  </a:lnTo>
                  <a:lnTo>
                    <a:pt x="473136" y="124460"/>
                  </a:lnTo>
                  <a:lnTo>
                    <a:pt x="455622" y="124460"/>
                  </a:lnTo>
                  <a:lnTo>
                    <a:pt x="438868" y="83820"/>
                  </a:lnTo>
                  <a:close/>
                </a:path>
                <a:path w="540385" h="539750">
                  <a:moveTo>
                    <a:pt x="351345" y="124460"/>
                  </a:moveTo>
                  <a:lnTo>
                    <a:pt x="256990" y="124460"/>
                  </a:lnTo>
                  <a:lnTo>
                    <a:pt x="329194" y="138430"/>
                  </a:lnTo>
                  <a:lnTo>
                    <a:pt x="303028" y="157480"/>
                  </a:lnTo>
                  <a:lnTo>
                    <a:pt x="266513" y="176530"/>
                  </a:lnTo>
                  <a:lnTo>
                    <a:pt x="223438" y="190500"/>
                  </a:lnTo>
                  <a:lnTo>
                    <a:pt x="273905" y="190500"/>
                  </a:lnTo>
                  <a:lnTo>
                    <a:pt x="289450" y="182880"/>
                  </a:lnTo>
                  <a:lnTo>
                    <a:pt x="311605" y="170180"/>
                  </a:lnTo>
                  <a:lnTo>
                    <a:pt x="336466" y="170180"/>
                  </a:lnTo>
                  <a:lnTo>
                    <a:pt x="325974" y="161290"/>
                  </a:lnTo>
                  <a:lnTo>
                    <a:pt x="333311" y="154940"/>
                  </a:lnTo>
                  <a:lnTo>
                    <a:pt x="339572" y="151130"/>
                  </a:lnTo>
                  <a:lnTo>
                    <a:pt x="344681" y="146050"/>
                  </a:lnTo>
                  <a:lnTo>
                    <a:pt x="348561" y="143510"/>
                  </a:lnTo>
                  <a:lnTo>
                    <a:pt x="374248" y="143510"/>
                  </a:lnTo>
                  <a:lnTo>
                    <a:pt x="363406" y="134620"/>
                  </a:lnTo>
                  <a:lnTo>
                    <a:pt x="352057" y="125730"/>
                  </a:lnTo>
                  <a:lnTo>
                    <a:pt x="351345" y="124460"/>
                  </a:lnTo>
                  <a:close/>
                </a:path>
                <a:path w="540385" h="539750">
                  <a:moveTo>
                    <a:pt x="259189" y="107950"/>
                  </a:moveTo>
                  <a:lnTo>
                    <a:pt x="170115" y="107949"/>
                  </a:lnTo>
                  <a:lnTo>
                    <a:pt x="235825" y="120650"/>
                  </a:lnTo>
                  <a:lnTo>
                    <a:pt x="151489" y="181609"/>
                  </a:lnTo>
                  <a:lnTo>
                    <a:pt x="179622" y="181609"/>
                  </a:lnTo>
                  <a:lnTo>
                    <a:pt x="256990" y="124460"/>
                  </a:lnTo>
                  <a:lnTo>
                    <a:pt x="351345" y="124460"/>
                  </a:lnTo>
                  <a:lnTo>
                    <a:pt x="350633" y="123190"/>
                  </a:lnTo>
                  <a:lnTo>
                    <a:pt x="332283" y="123190"/>
                  </a:lnTo>
                  <a:lnTo>
                    <a:pt x="260116" y="109220"/>
                  </a:lnTo>
                  <a:lnTo>
                    <a:pt x="259189" y="107950"/>
                  </a:lnTo>
                  <a:close/>
                </a:path>
                <a:path w="540385" h="539750">
                  <a:moveTo>
                    <a:pt x="507978" y="15240"/>
                  </a:moveTo>
                  <a:lnTo>
                    <a:pt x="504742" y="16510"/>
                  </a:lnTo>
                  <a:lnTo>
                    <a:pt x="500771" y="16510"/>
                  </a:lnTo>
                  <a:lnTo>
                    <a:pt x="491125" y="20320"/>
                  </a:lnTo>
                  <a:lnTo>
                    <a:pt x="439279" y="45720"/>
                  </a:lnTo>
                  <a:lnTo>
                    <a:pt x="407603" y="74930"/>
                  </a:lnTo>
                  <a:lnTo>
                    <a:pt x="390926" y="124460"/>
                  </a:lnTo>
                  <a:lnTo>
                    <a:pt x="390982" y="134620"/>
                  </a:lnTo>
                  <a:lnTo>
                    <a:pt x="391075" y="138430"/>
                  </a:lnTo>
                  <a:lnTo>
                    <a:pt x="391198" y="143510"/>
                  </a:lnTo>
                  <a:lnTo>
                    <a:pt x="394302" y="162560"/>
                  </a:lnTo>
                  <a:lnTo>
                    <a:pt x="410659" y="162560"/>
                  </a:lnTo>
                  <a:lnTo>
                    <a:pt x="409295" y="157480"/>
                  </a:lnTo>
                  <a:lnTo>
                    <a:pt x="406667" y="138430"/>
                  </a:lnTo>
                  <a:lnTo>
                    <a:pt x="406780" y="134620"/>
                  </a:lnTo>
                  <a:lnTo>
                    <a:pt x="406892" y="130810"/>
                  </a:lnTo>
                  <a:lnTo>
                    <a:pt x="406967" y="128270"/>
                  </a:lnTo>
                  <a:lnTo>
                    <a:pt x="407079" y="124460"/>
                  </a:lnTo>
                  <a:lnTo>
                    <a:pt x="417873" y="87630"/>
                  </a:lnTo>
                  <a:lnTo>
                    <a:pt x="421363" y="83820"/>
                  </a:lnTo>
                  <a:lnTo>
                    <a:pt x="438868" y="83820"/>
                  </a:lnTo>
                  <a:lnTo>
                    <a:pt x="433109" y="69850"/>
                  </a:lnTo>
                  <a:lnTo>
                    <a:pt x="441596" y="63500"/>
                  </a:lnTo>
                  <a:lnTo>
                    <a:pt x="459184" y="50800"/>
                  </a:lnTo>
                  <a:lnTo>
                    <a:pt x="467601" y="46990"/>
                  </a:lnTo>
                  <a:lnTo>
                    <a:pt x="474414" y="43180"/>
                  </a:lnTo>
                  <a:lnTo>
                    <a:pt x="480938" y="40640"/>
                  </a:lnTo>
                  <a:lnTo>
                    <a:pt x="487052" y="38100"/>
                  </a:lnTo>
                  <a:lnTo>
                    <a:pt x="492636" y="36830"/>
                  </a:lnTo>
                  <a:lnTo>
                    <a:pt x="522130" y="36830"/>
                  </a:lnTo>
                  <a:lnTo>
                    <a:pt x="519946" y="31750"/>
                  </a:lnTo>
                  <a:lnTo>
                    <a:pt x="515329" y="22860"/>
                  </a:lnTo>
                  <a:lnTo>
                    <a:pt x="513309" y="20320"/>
                  </a:lnTo>
                  <a:lnTo>
                    <a:pt x="511564" y="16510"/>
                  </a:lnTo>
                  <a:lnTo>
                    <a:pt x="507978" y="15240"/>
                  </a:lnTo>
                  <a:close/>
                </a:path>
                <a:path w="540385" h="539750">
                  <a:moveTo>
                    <a:pt x="138913" y="85089"/>
                  </a:moveTo>
                  <a:lnTo>
                    <a:pt x="57068" y="85089"/>
                  </a:lnTo>
                  <a:lnTo>
                    <a:pt x="148945" y="102869"/>
                  </a:lnTo>
                  <a:lnTo>
                    <a:pt x="97456" y="140969"/>
                  </a:lnTo>
                  <a:lnTo>
                    <a:pt x="124532" y="140969"/>
                  </a:lnTo>
                  <a:lnTo>
                    <a:pt x="170115" y="107949"/>
                  </a:lnTo>
                  <a:lnTo>
                    <a:pt x="259189" y="107950"/>
                  </a:lnTo>
                  <a:lnTo>
                    <a:pt x="256409" y="104140"/>
                  </a:lnTo>
                  <a:lnTo>
                    <a:pt x="237195" y="104140"/>
                  </a:lnTo>
                  <a:lnTo>
                    <a:pt x="175044" y="92709"/>
                  </a:lnTo>
                  <a:lnTo>
                    <a:pt x="171316" y="87629"/>
                  </a:lnTo>
                  <a:lnTo>
                    <a:pt x="152124" y="87629"/>
                  </a:lnTo>
                  <a:lnTo>
                    <a:pt x="138913" y="85089"/>
                  </a:lnTo>
                  <a:close/>
                </a:path>
                <a:path w="540385" h="539750">
                  <a:moveTo>
                    <a:pt x="524314" y="41910"/>
                  </a:moveTo>
                  <a:lnTo>
                    <a:pt x="507243" y="41910"/>
                  </a:lnTo>
                  <a:lnTo>
                    <a:pt x="509688" y="48260"/>
                  </a:lnTo>
                  <a:lnTo>
                    <a:pt x="512221" y="53340"/>
                  </a:lnTo>
                  <a:lnTo>
                    <a:pt x="514747" y="60960"/>
                  </a:lnTo>
                  <a:lnTo>
                    <a:pt x="524088" y="102870"/>
                  </a:lnTo>
                  <a:lnTo>
                    <a:pt x="524199" y="104140"/>
                  </a:lnTo>
                  <a:lnTo>
                    <a:pt x="524310" y="105410"/>
                  </a:lnTo>
                  <a:lnTo>
                    <a:pt x="471562" y="128270"/>
                  </a:lnTo>
                  <a:lnTo>
                    <a:pt x="511520" y="128270"/>
                  </a:lnTo>
                  <a:lnTo>
                    <a:pt x="523675" y="123190"/>
                  </a:lnTo>
                  <a:lnTo>
                    <a:pt x="539145" y="123190"/>
                  </a:lnTo>
                  <a:lnTo>
                    <a:pt x="540166" y="110490"/>
                  </a:lnTo>
                  <a:lnTo>
                    <a:pt x="540149" y="107950"/>
                  </a:lnTo>
                  <a:lnTo>
                    <a:pt x="538254" y="87630"/>
                  </a:lnTo>
                  <a:lnTo>
                    <a:pt x="538136" y="86360"/>
                  </a:lnTo>
                  <a:lnTo>
                    <a:pt x="532137" y="62230"/>
                  </a:lnTo>
                  <a:lnTo>
                    <a:pt x="525952" y="45720"/>
                  </a:lnTo>
                  <a:lnTo>
                    <a:pt x="524314" y="41910"/>
                  </a:lnTo>
                  <a:close/>
                </a:path>
                <a:path w="540385" h="539750">
                  <a:moveTo>
                    <a:pt x="522130" y="36830"/>
                  </a:moveTo>
                  <a:lnTo>
                    <a:pt x="492636" y="36830"/>
                  </a:lnTo>
                  <a:lnTo>
                    <a:pt x="455622" y="124460"/>
                  </a:lnTo>
                  <a:lnTo>
                    <a:pt x="473136" y="124460"/>
                  </a:lnTo>
                  <a:lnTo>
                    <a:pt x="507243" y="41910"/>
                  </a:lnTo>
                  <a:lnTo>
                    <a:pt x="524314" y="41910"/>
                  </a:lnTo>
                  <a:lnTo>
                    <a:pt x="522130" y="36830"/>
                  </a:lnTo>
                  <a:close/>
                </a:path>
                <a:path w="540385" h="539750">
                  <a:moveTo>
                    <a:pt x="309798" y="67310"/>
                  </a:moveTo>
                  <a:lnTo>
                    <a:pt x="304351" y="68580"/>
                  </a:lnTo>
                  <a:lnTo>
                    <a:pt x="301326" y="73660"/>
                  </a:lnTo>
                  <a:lnTo>
                    <a:pt x="303048" y="80010"/>
                  </a:lnTo>
                  <a:lnTo>
                    <a:pt x="312292" y="91440"/>
                  </a:lnTo>
                  <a:lnTo>
                    <a:pt x="320273" y="102870"/>
                  </a:lnTo>
                  <a:lnTo>
                    <a:pt x="326951" y="114300"/>
                  </a:lnTo>
                  <a:lnTo>
                    <a:pt x="332283" y="123190"/>
                  </a:lnTo>
                  <a:lnTo>
                    <a:pt x="350633" y="123190"/>
                  </a:lnTo>
                  <a:lnTo>
                    <a:pt x="347074" y="116840"/>
                  </a:lnTo>
                  <a:lnTo>
                    <a:pt x="339249" y="104140"/>
                  </a:lnTo>
                  <a:lnTo>
                    <a:pt x="328650" y="87630"/>
                  </a:lnTo>
                  <a:lnTo>
                    <a:pt x="315344" y="69850"/>
                  </a:lnTo>
                  <a:lnTo>
                    <a:pt x="309798" y="67310"/>
                  </a:lnTo>
                  <a:close/>
                </a:path>
                <a:path w="540385" h="539750">
                  <a:moveTo>
                    <a:pt x="192476" y="16510"/>
                  </a:moveTo>
                  <a:lnTo>
                    <a:pt x="172723" y="16509"/>
                  </a:lnTo>
                  <a:lnTo>
                    <a:pt x="237195" y="104140"/>
                  </a:lnTo>
                  <a:lnTo>
                    <a:pt x="256409" y="104140"/>
                  </a:lnTo>
                  <a:lnTo>
                    <a:pt x="192476" y="16510"/>
                  </a:lnTo>
                  <a:close/>
                </a:path>
                <a:path w="540385" h="539750">
                  <a:moveTo>
                    <a:pt x="133102" y="35559"/>
                  </a:moveTo>
                  <a:lnTo>
                    <a:pt x="113681" y="35559"/>
                  </a:lnTo>
                  <a:lnTo>
                    <a:pt x="152124" y="87629"/>
                  </a:lnTo>
                  <a:lnTo>
                    <a:pt x="171316" y="87629"/>
                  </a:lnTo>
                  <a:lnTo>
                    <a:pt x="133102" y="35559"/>
                  </a:lnTo>
                  <a:close/>
                </a:path>
                <a:path w="540385" h="539750">
                  <a:moveTo>
                    <a:pt x="251917" y="15240"/>
                  </a:moveTo>
                  <a:lnTo>
                    <a:pt x="198208" y="15240"/>
                  </a:lnTo>
                  <a:lnTo>
                    <a:pt x="211535" y="17780"/>
                  </a:lnTo>
                  <a:lnTo>
                    <a:pt x="227285" y="21590"/>
                  </a:lnTo>
                  <a:lnTo>
                    <a:pt x="242885" y="29210"/>
                  </a:lnTo>
                  <a:lnTo>
                    <a:pt x="258282" y="38100"/>
                  </a:lnTo>
                  <a:lnTo>
                    <a:pt x="273422" y="49530"/>
                  </a:lnTo>
                  <a:lnTo>
                    <a:pt x="279421" y="50800"/>
                  </a:lnTo>
                  <a:lnTo>
                    <a:pt x="284398" y="48260"/>
                  </a:lnTo>
                  <a:lnTo>
                    <a:pt x="286456" y="43180"/>
                  </a:lnTo>
                  <a:lnTo>
                    <a:pt x="283697" y="36830"/>
                  </a:lnTo>
                  <a:lnTo>
                    <a:pt x="266924" y="24130"/>
                  </a:lnTo>
                  <a:lnTo>
                    <a:pt x="251917" y="152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 descr=""/>
          <p:cNvSpPr txBox="1"/>
          <p:nvPr/>
        </p:nvSpPr>
        <p:spPr>
          <a:xfrm>
            <a:off x="6460363" y="3074289"/>
            <a:ext cx="1515110" cy="1946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181818"/>
                </a:solidFill>
                <a:latin typeface="Segoe UI"/>
                <a:cs typeface="Segoe UI"/>
              </a:rPr>
              <a:t>Develop</a:t>
            </a:r>
            <a:r>
              <a:rPr dirty="0" sz="1800" spc="-70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spc="-25">
                <a:solidFill>
                  <a:srgbClr val="181818"/>
                </a:solidFill>
                <a:latin typeface="Segoe UI"/>
                <a:cs typeface="Segoe UI"/>
              </a:rPr>
              <a:t>the </a:t>
            </a:r>
            <a:r>
              <a:rPr dirty="0" sz="1800" spc="-10">
                <a:solidFill>
                  <a:srgbClr val="181818"/>
                </a:solidFill>
                <a:latin typeface="Segoe UI"/>
                <a:cs typeface="Segoe UI"/>
              </a:rPr>
              <a:t>manufacturing </a:t>
            </a:r>
            <a:r>
              <a:rPr dirty="0" sz="1800">
                <a:solidFill>
                  <a:srgbClr val="181818"/>
                </a:solidFill>
                <a:latin typeface="Segoe UI"/>
                <a:cs typeface="Segoe UI"/>
              </a:rPr>
              <a:t>industries</a:t>
            </a:r>
            <a:r>
              <a:rPr dirty="0" sz="1800" spc="-35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spc="-25">
                <a:solidFill>
                  <a:srgbClr val="181818"/>
                </a:solidFill>
                <a:latin typeface="Segoe UI"/>
                <a:cs typeface="Segoe UI"/>
              </a:rPr>
              <a:t>of </a:t>
            </a:r>
            <a:r>
              <a:rPr dirty="0" sz="1800">
                <a:solidFill>
                  <a:srgbClr val="181818"/>
                </a:solidFill>
                <a:latin typeface="Segoe UI"/>
                <a:cs typeface="Segoe UI"/>
              </a:rPr>
              <a:t>first,</a:t>
            </a:r>
            <a:r>
              <a:rPr dirty="0" sz="1800" spc="-15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spc="-10">
                <a:solidFill>
                  <a:srgbClr val="181818"/>
                </a:solidFill>
                <a:latin typeface="Segoe UI"/>
                <a:cs typeface="Segoe UI"/>
              </a:rPr>
              <a:t>second </a:t>
            </a:r>
            <a:r>
              <a:rPr dirty="0" sz="1800">
                <a:solidFill>
                  <a:srgbClr val="181818"/>
                </a:solidFill>
                <a:latin typeface="Segoe UI"/>
                <a:cs typeface="Segoe UI"/>
              </a:rPr>
              <a:t>and</a:t>
            </a:r>
            <a:r>
              <a:rPr dirty="0" sz="1800" spc="-10">
                <a:solidFill>
                  <a:srgbClr val="181818"/>
                </a:solidFill>
                <a:latin typeface="Segoe UI"/>
                <a:cs typeface="Segoe UI"/>
              </a:rPr>
              <a:t> third transformation products</a:t>
            </a:r>
            <a:endParaRPr sz="1800">
              <a:latin typeface="Segoe UI"/>
              <a:cs typeface="Segoe UI"/>
            </a:endParaRPr>
          </a:p>
        </p:txBody>
      </p:sp>
      <p:grpSp>
        <p:nvGrpSpPr>
          <p:cNvPr id="22" name="object 22" descr=""/>
          <p:cNvGrpSpPr/>
          <p:nvPr/>
        </p:nvGrpSpPr>
        <p:grpSpPr>
          <a:xfrm>
            <a:off x="6618731" y="1710817"/>
            <a:ext cx="923925" cy="923925"/>
            <a:chOff x="6618731" y="1710817"/>
            <a:chExt cx="923925" cy="923925"/>
          </a:xfrm>
        </p:grpSpPr>
        <p:sp>
          <p:nvSpPr>
            <p:cNvPr id="23" name="object 23" descr=""/>
            <p:cNvSpPr/>
            <p:nvPr/>
          </p:nvSpPr>
          <p:spPr>
            <a:xfrm>
              <a:off x="6618731" y="1710817"/>
              <a:ext cx="923925" cy="923925"/>
            </a:xfrm>
            <a:custGeom>
              <a:avLst/>
              <a:gdLst/>
              <a:ahLst/>
              <a:cxnLst/>
              <a:rect l="l" t="t" r="r" b="b"/>
              <a:pathLst>
                <a:path w="923925" h="923925">
                  <a:moveTo>
                    <a:pt x="923544" y="0"/>
                  </a:moveTo>
                  <a:lnTo>
                    <a:pt x="218059" y="0"/>
                  </a:lnTo>
                  <a:lnTo>
                    <a:pt x="0" y="217932"/>
                  </a:lnTo>
                  <a:lnTo>
                    <a:pt x="0" y="923544"/>
                  </a:lnTo>
                  <a:lnTo>
                    <a:pt x="705612" y="923544"/>
                  </a:lnTo>
                  <a:lnTo>
                    <a:pt x="923544" y="705612"/>
                  </a:lnTo>
                  <a:lnTo>
                    <a:pt x="923544" y="0"/>
                  </a:lnTo>
                  <a:close/>
                </a:path>
              </a:pathLst>
            </a:custGeom>
            <a:solidFill>
              <a:srgbClr val="ED272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6841502" y="1911908"/>
              <a:ext cx="510540" cy="509905"/>
            </a:xfrm>
            <a:custGeom>
              <a:avLst/>
              <a:gdLst/>
              <a:ahLst/>
              <a:cxnLst/>
              <a:rect l="l" t="t" r="r" b="b"/>
              <a:pathLst>
                <a:path w="510540" h="509905">
                  <a:moveTo>
                    <a:pt x="264947" y="494436"/>
                  </a:moveTo>
                  <a:lnTo>
                    <a:pt x="260477" y="489966"/>
                  </a:lnTo>
                  <a:lnTo>
                    <a:pt x="254977" y="489966"/>
                  </a:lnTo>
                  <a:lnTo>
                    <a:pt x="249504" y="489966"/>
                  </a:lnTo>
                  <a:lnTo>
                    <a:pt x="245021" y="494436"/>
                  </a:lnTo>
                  <a:lnTo>
                    <a:pt x="245021" y="505409"/>
                  </a:lnTo>
                  <a:lnTo>
                    <a:pt x="249504" y="509879"/>
                  </a:lnTo>
                  <a:lnTo>
                    <a:pt x="260477" y="509879"/>
                  </a:lnTo>
                  <a:lnTo>
                    <a:pt x="264947" y="505409"/>
                  </a:lnTo>
                  <a:lnTo>
                    <a:pt x="264947" y="494436"/>
                  </a:lnTo>
                  <a:close/>
                </a:path>
                <a:path w="510540" h="509905">
                  <a:moveTo>
                    <a:pt x="417563" y="254939"/>
                  </a:moveTo>
                  <a:lnTo>
                    <a:pt x="416229" y="245110"/>
                  </a:lnTo>
                  <a:lnTo>
                    <a:pt x="411746" y="211785"/>
                  </a:lnTo>
                  <a:lnTo>
                    <a:pt x="397294" y="177596"/>
                  </a:lnTo>
                  <a:lnTo>
                    <a:pt x="397294" y="245110"/>
                  </a:lnTo>
                  <a:lnTo>
                    <a:pt x="397294" y="264782"/>
                  </a:lnTo>
                  <a:lnTo>
                    <a:pt x="394474" y="284784"/>
                  </a:lnTo>
                  <a:lnTo>
                    <a:pt x="394436" y="285064"/>
                  </a:lnTo>
                  <a:lnTo>
                    <a:pt x="388823" y="304330"/>
                  </a:lnTo>
                  <a:lnTo>
                    <a:pt x="380657" y="322376"/>
                  </a:lnTo>
                  <a:lnTo>
                    <a:pt x="370179" y="338988"/>
                  </a:lnTo>
                  <a:lnTo>
                    <a:pt x="363461" y="333679"/>
                  </a:lnTo>
                  <a:lnTo>
                    <a:pt x="357479" y="329412"/>
                  </a:lnTo>
                  <a:lnTo>
                    <a:pt x="357479" y="354050"/>
                  </a:lnTo>
                  <a:lnTo>
                    <a:pt x="347218" y="363664"/>
                  </a:lnTo>
                  <a:lnTo>
                    <a:pt x="336054" y="372237"/>
                  </a:lnTo>
                  <a:lnTo>
                    <a:pt x="324078" y="379704"/>
                  </a:lnTo>
                  <a:lnTo>
                    <a:pt x="311340" y="385965"/>
                  </a:lnTo>
                  <a:lnTo>
                    <a:pt x="318833" y="375513"/>
                  </a:lnTo>
                  <a:lnTo>
                    <a:pt x="325501" y="364248"/>
                  </a:lnTo>
                  <a:lnTo>
                    <a:pt x="331343" y="352196"/>
                  </a:lnTo>
                  <a:lnTo>
                    <a:pt x="336334" y="339407"/>
                  </a:lnTo>
                  <a:lnTo>
                    <a:pt x="341858" y="342671"/>
                  </a:lnTo>
                  <a:lnTo>
                    <a:pt x="347205" y="346240"/>
                  </a:lnTo>
                  <a:lnTo>
                    <a:pt x="352412" y="350024"/>
                  </a:lnTo>
                  <a:lnTo>
                    <a:pt x="357479" y="354050"/>
                  </a:lnTo>
                  <a:lnTo>
                    <a:pt x="357479" y="329412"/>
                  </a:lnTo>
                  <a:lnTo>
                    <a:pt x="356527" y="328726"/>
                  </a:lnTo>
                  <a:lnTo>
                    <a:pt x="349364" y="324142"/>
                  </a:lnTo>
                  <a:lnTo>
                    <a:pt x="342112" y="319989"/>
                  </a:lnTo>
                  <a:lnTo>
                    <a:pt x="342277" y="318579"/>
                  </a:lnTo>
                  <a:lnTo>
                    <a:pt x="348107" y="279476"/>
                  </a:lnTo>
                  <a:lnTo>
                    <a:pt x="348856" y="264782"/>
                  </a:lnTo>
                  <a:lnTo>
                    <a:pt x="397294" y="264782"/>
                  </a:lnTo>
                  <a:lnTo>
                    <a:pt x="397294" y="245110"/>
                  </a:lnTo>
                  <a:lnTo>
                    <a:pt x="348856" y="245110"/>
                  </a:lnTo>
                  <a:lnTo>
                    <a:pt x="348221" y="232727"/>
                  </a:lnTo>
                  <a:lnTo>
                    <a:pt x="348107" y="230428"/>
                  </a:lnTo>
                  <a:lnTo>
                    <a:pt x="346710" y="216344"/>
                  </a:lnTo>
                  <a:lnTo>
                    <a:pt x="344754" y="203377"/>
                  </a:lnTo>
                  <a:lnTo>
                    <a:pt x="344678" y="202857"/>
                  </a:lnTo>
                  <a:lnTo>
                    <a:pt x="343776" y="198488"/>
                  </a:lnTo>
                  <a:lnTo>
                    <a:pt x="342277" y="191325"/>
                  </a:lnTo>
                  <a:lnTo>
                    <a:pt x="342011" y="189992"/>
                  </a:lnTo>
                  <a:lnTo>
                    <a:pt x="345020" y="188239"/>
                  </a:lnTo>
                  <a:lnTo>
                    <a:pt x="349148" y="185877"/>
                  </a:lnTo>
                  <a:lnTo>
                    <a:pt x="356527" y="181165"/>
                  </a:lnTo>
                  <a:lnTo>
                    <a:pt x="363461" y="176212"/>
                  </a:lnTo>
                  <a:lnTo>
                    <a:pt x="370179" y="170903"/>
                  </a:lnTo>
                  <a:lnTo>
                    <a:pt x="380669" y="187540"/>
                  </a:lnTo>
                  <a:lnTo>
                    <a:pt x="388810" y="205562"/>
                  </a:lnTo>
                  <a:lnTo>
                    <a:pt x="394436" y="224828"/>
                  </a:lnTo>
                  <a:lnTo>
                    <a:pt x="397294" y="245110"/>
                  </a:lnTo>
                  <a:lnTo>
                    <a:pt x="397294" y="177596"/>
                  </a:lnTo>
                  <a:lnTo>
                    <a:pt x="395338" y="172961"/>
                  </a:lnTo>
                  <a:lnTo>
                    <a:pt x="393738" y="170903"/>
                  </a:lnTo>
                  <a:lnTo>
                    <a:pt x="393458" y="170535"/>
                  </a:lnTo>
                  <a:lnTo>
                    <a:pt x="369887" y="140055"/>
                  </a:lnTo>
                  <a:lnTo>
                    <a:pt x="357479" y="130467"/>
                  </a:lnTo>
                  <a:lnTo>
                    <a:pt x="357479" y="155841"/>
                  </a:lnTo>
                  <a:lnTo>
                    <a:pt x="352412" y="159854"/>
                  </a:lnTo>
                  <a:lnTo>
                    <a:pt x="347205" y="163652"/>
                  </a:lnTo>
                  <a:lnTo>
                    <a:pt x="341858" y="167208"/>
                  </a:lnTo>
                  <a:lnTo>
                    <a:pt x="336359" y="170535"/>
                  </a:lnTo>
                  <a:lnTo>
                    <a:pt x="331470" y="158013"/>
                  </a:lnTo>
                  <a:lnTo>
                    <a:pt x="331343" y="157695"/>
                  </a:lnTo>
                  <a:lnTo>
                    <a:pt x="329069" y="153009"/>
                  </a:lnTo>
                  <a:lnTo>
                    <a:pt x="329069" y="245110"/>
                  </a:lnTo>
                  <a:lnTo>
                    <a:pt x="329069" y="264782"/>
                  </a:lnTo>
                  <a:lnTo>
                    <a:pt x="328434" y="277177"/>
                  </a:lnTo>
                  <a:lnTo>
                    <a:pt x="327317" y="289077"/>
                  </a:lnTo>
                  <a:lnTo>
                    <a:pt x="325755" y="300228"/>
                  </a:lnTo>
                  <a:lnTo>
                    <a:pt x="323634" y="311416"/>
                  </a:lnTo>
                  <a:lnTo>
                    <a:pt x="318566" y="309664"/>
                  </a:lnTo>
                  <a:lnTo>
                    <a:pt x="318566" y="330606"/>
                  </a:lnTo>
                  <a:lnTo>
                    <a:pt x="318401" y="330606"/>
                  </a:lnTo>
                  <a:lnTo>
                    <a:pt x="310527" y="350024"/>
                  </a:lnTo>
                  <a:lnTo>
                    <a:pt x="310426" y="350253"/>
                  </a:lnTo>
                  <a:lnTo>
                    <a:pt x="300278" y="367665"/>
                  </a:lnTo>
                  <a:lnTo>
                    <a:pt x="287959" y="382841"/>
                  </a:lnTo>
                  <a:lnTo>
                    <a:pt x="273481" y="395744"/>
                  </a:lnTo>
                  <a:lnTo>
                    <a:pt x="273177" y="395973"/>
                  </a:lnTo>
                  <a:lnTo>
                    <a:pt x="272605" y="396494"/>
                  </a:lnTo>
                  <a:lnTo>
                    <a:pt x="268859" y="396951"/>
                  </a:lnTo>
                  <a:lnTo>
                    <a:pt x="269290" y="396951"/>
                  </a:lnTo>
                  <a:lnTo>
                    <a:pt x="264007" y="397281"/>
                  </a:lnTo>
                  <a:lnTo>
                    <a:pt x="264007" y="318579"/>
                  </a:lnTo>
                  <a:lnTo>
                    <a:pt x="279273" y="319989"/>
                  </a:lnTo>
                  <a:lnTo>
                    <a:pt x="278815" y="319989"/>
                  </a:lnTo>
                  <a:lnTo>
                    <a:pt x="292252" y="322376"/>
                  </a:lnTo>
                  <a:lnTo>
                    <a:pt x="305650" y="325945"/>
                  </a:lnTo>
                  <a:lnTo>
                    <a:pt x="318566" y="330606"/>
                  </a:lnTo>
                  <a:lnTo>
                    <a:pt x="318566" y="309664"/>
                  </a:lnTo>
                  <a:lnTo>
                    <a:pt x="309587" y="306539"/>
                  </a:lnTo>
                  <a:lnTo>
                    <a:pt x="294881" y="302793"/>
                  </a:lnTo>
                  <a:lnTo>
                    <a:pt x="279692" y="300228"/>
                  </a:lnTo>
                  <a:lnTo>
                    <a:pt x="264083" y="298869"/>
                  </a:lnTo>
                  <a:lnTo>
                    <a:pt x="264007" y="264782"/>
                  </a:lnTo>
                  <a:lnTo>
                    <a:pt x="329069" y="264782"/>
                  </a:lnTo>
                  <a:lnTo>
                    <a:pt x="329069" y="245110"/>
                  </a:lnTo>
                  <a:lnTo>
                    <a:pt x="264007" y="245110"/>
                  </a:lnTo>
                  <a:lnTo>
                    <a:pt x="264007" y="211023"/>
                  </a:lnTo>
                  <a:lnTo>
                    <a:pt x="279641" y="209664"/>
                  </a:lnTo>
                  <a:lnTo>
                    <a:pt x="294805" y="207111"/>
                  </a:lnTo>
                  <a:lnTo>
                    <a:pt x="309486" y="203377"/>
                  </a:lnTo>
                  <a:lnTo>
                    <a:pt x="323634" y="198488"/>
                  </a:lnTo>
                  <a:lnTo>
                    <a:pt x="325729" y="209423"/>
                  </a:lnTo>
                  <a:lnTo>
                    <a:pt x="327329" y="220840"/>
                  </a:lnTo>
                  <a:lnTo>
                    <a:pt x="328434" y="232727"/>
                  </a:lnTo>
                  <a:lnTo>
                    <a:pt x="329069" y="245110"/>
                  </a:lnTo>
                  <a:lnTo>
                    <a:pt x="329069" y="153009"/>
                  </a:lnTo>
                  <a:lnTo>
                    <a:pt x="325501" y="145643"/>
                  </a:lnTo>
                  <a:lnTo>
                    <a:pt x="318833" y="134378"/>
                  </a:lnTo>
                  <a:lnTo>
                    <a:pt x="318427" y="133819"/>
                  </a:lnTo>
                  <a:lnTo>
                    <a:pt x="318427" y="179336"/>
                  </a:lnTo>
                  <a:lnTo>
                    <a:pt x="305562" y="183984"/>
                  </a:lnTo>
                  <a:lnTo>
                    <a:pt x="292176" y="187540"/>
                  </a:lnTo>
                  <a:lnTo>
                    <a:pt x="278307" y="189992"/>
                  </a:lnTo>
                  <a:lnTo>
                    <a:pt x="264007" y="191325"/>
                  </a:lnTo>
                  <a:lnTo>
                    <a:pt x="264007" y="112788"/>
                  </a:lnTo>
                  <a:lnTo>
                    <a:pt x="266903" y="112788"/>
                  </a:lnTo>
                  <a:lnTo>
                    <a:pt x="269773" y="113055"/>
                  </a:lnTo>
                  <a:lnTo>
                    <a:pt x="272605" y="113398"/>
                  </a:lnTo>
                  <a:lnTo>
                    <a:pt x="273177" y="113919"/>
                  </a:lnTo>
                  <a:lnTo>
                    <a:pt x="273494" y="114147"/>
                  </a:lnTo>
                  <a:lnTo>
                    <a:pt x="287972" y="127063"/>
                  </a:lnTo>
                  <a:lnTo>
                    <a:pt x="300291" y="142240"/>
                  </a:lnTo>
                  <a:lnTo>
                    <a:pt x="310451" y="159677"/>
                  </a:lnTo>
                  <a:lnTo>
                    <a:pt x="318427" y="179336"/>
                  </a:lnTo>
                  <a:lnTo>
                    <a:pt x="318427" y="133819"/>
                  </a:lnTo>
                  <a:lnTo>
                    <a:pt x="311340" y="123926"/>
                  </a:lnTo>
                  <a:lnTo>
                    <a:pt x="324078" y="130187"/>
                  </a:lnTo>
                  <a:lnTo>
                    <a:pt x="336054" y="137655"/>
                  </a:lnTo>
                  <a:lnTo>
                    <a:pt x="347294" y="146291"/>
                  </a:lnTo>
                  <a:lnTo>
                    <a:pt x="357479" y="155841"/>
                  </a:lnTo>
                  <a:lnTo>
                    <a:pt x="357479" y="130467"/>
                  </a:lnTo>
                  <a:lnTo>
                    <a:pt x="298157" y="98209"/>
                  </a:lnTo>
                  <a:lnTo>
                    <a:pt x="254990" y="92392"/>
                  </a:lnTo>
                  <a:lnTo>
                    <a:pt x="244233" y="93853"/>
                  </a:lnTo>
                  <a:lnTo>
                    <a:pt x="244233" y="112788"/>
                  </a:lnTo>
                  <a:lnTo>
                    <a:pt x="244233" y="191325"/>
                  </a:lnTo>
                  <a:lnTo>
                    <a:pt x="244233" y="397179"/>
                  </a:lnTo>
                  <a:lnTo>
                    <a:pt x="241236" y="396951"/>
                  </a:lnTo>
                  <a:lnTo>
                    <a:pt x="238277" y="396633"/>
                  </a:lnTo>
                  <a:lnTo>
                    <a:pt x="235343" y="396214"/>
                  </a:lnTo>
                  <a:lnTo>
                    <a:pt x="234759" y="395744"/>
                  </a:lnTo>
                  <a:lnTo>
                    <a:pt x="222478" y="384797"/>
                  </a:lnTo>
                  <a:lnTo>
                    <a:pt x="220281" y="382841"/>
                  </a:lnTo>
                  <a:lnTo>
                    <a:pt x="207962" y="367665"/>
                  </a:lnTo>
                  <a:lnTo>
                    <a:pt x="197815" y="350253"/>
                  </a:lnTo>
                  <a:lnTo>
                    <a:pt x="195973" y="345719"/>
                  </a:lnTo>
                  <a:lnTo>
                    <a:pt x="195973" y="384797"/>
                  </a:lnTo>
                  <a:lnTo>
                    <a:pt x="183781" y="378510"/>
                  </a:lnTo>
                  <a:lnTo>
                    <a:pt x="172288" y="371106"/>
                  </a:lnTo>
                  <a:lnTo>
                    <a:pt x="161594" y="362673"/>
                  </a:lnTo>
                  <a:lnTo>
                    <a:pt x="151752" y="353288"/>
                  </a:lnTo>
                  <a:lnTo>
                    <a:pt x="158127" y="348107"/>
                  </a:lnTo>
                  <a:lnTo>
                    <a:pt x="164858" y="343471"/>
                  </a:lnTo>
                  <a:lnTo>
                    <a:pt x="171907" y="339407"/>
                  </a:lnTo>
                  <a:lnTo>
                    <a:pt x="176758" y="351878"/>
                  </a:lnTo>
                  <a:lnTo>
                    <a:pt x="182422" y="363664"/>
                  </a:lnTo>
                  <a:lnTo>
                    <a:pt x="188798" y="374573"/>
                  </a:lnTo>
                  <a:lnTo>
                    <a:pt x="195973" y="384797"/>
                  </a:lnTo>
                  <a:lnTo>
                    <a:pt x="195973" y="345719"/>
                  </a:lnTo>
                  <a:lnTo>
                    <a:pt x="193421" y="339407"/>
                  </a:lnTo>
                  <a:lnTo>
                    <a:pt x="192887" y="338112"/>
                  </a:lnTo>
                  <a:lnTo>
                    <a:pt x="189839" y="330606"/>
                  </a:lnTo>
                  <a:lnTo>
                    <a:pt x="202717" y="325945"/>
                  </a:lnTo>
                  <a:lnTo>
                    <a:pt x="216103" y="322376"/>
                  </a:lnTo>
                  <a:lnTo>
                    <a:pt x="229501" y="319989"/>
                  </a:lnTo>
                  <a:lnTo>
                    <a:pt x="229095" y="319989"/>
                  </a:lnTo>
                  <a:lnTo>
                    <a:pt x="244233" y="318579"/>
                  </a:lnTo>
                  <a:lnTo>
                    <a:pt x="244233" y="298869"/>
                  </a:lnTo>
                  <a:lnTo>
                    <a:pt x="228625" y="300228"/>
                  </a:lnTo>
                  <a:lnTo>
                    <a:pt x="213474" y="302793"/>
                  </a:lnTo>
                  <a:lnTo>
                    <a:pt x="198780" y="306539"/>
                  </a:lnTo>
                  <a:lnTo>
                    <a:pt x="184619" y="311454"/>
                  </a:lnTo>
                  <a:lnTo>
                    <a:pt x="182524" y="300507"/>
                  </a:lnTo>
                  <a:lnTo>
                    <a:pt x="180924" y="289077"/>
                  </a:lnTo>
                  <a:lnTo>
                    <a:pt x="179806" y="277177"/>
                  </a:lnTo>
                  <a:lnTo>
                    <a:pt x="179184" y="264782"/>
                  </a:lnTo>
                  <a:lnTo>
                    <a:pt x="244233" y="264782"/>
                  </a:lnTo>
                  <a:lnTo>
                    <a:pt x="244233" y="245110"/>
                  </a:lnTo>
                  <a:lnTo>
                    <a:pt x="179184" y="245110"/>
                  </a:lnTo>
                  <a:lnTo>
                    <a:pt x="179806" y="232727"/>
                  </a:lnTo>
                  <a:lnTo>
                    <a:pt x="180924" y="220840"/>
                  </a:lnTo>
                  <a:lnTo>
                    <a:pt x="182486" y="209664"/>
                  </a:lnTo>
                  <a:lnTo>
                    <a:pt x="184619" y="198488"/>
                  </a:lnTo>
                  <a:lnTo>
                    <a:pt x="184772" y="198488"/>
                  </a:lnTo>
                  <a:lnTo>
                    <a:pt x="198907" y="203377"/>
                  </a:lnTo>
                  <a:lnTo>
                    <a:pt x="213575" y="207111"/>
                  </a:lnTo>
                  <a:lnTo>
                    <a:pt x="228739" y="209664"/>
                  </a:lnTo>
                  <a:lnTo>
                    <a:pt x="244233" y="211023"/>
                  </a:lnTo>
                  <a:lnTo>
                    <a:pt x="244233" y="191325"/>
                  </a:lnTo>
                  <a:lnTo>
                    <a:pt x="230060" y="189992"/>
                  </a:lnTo>
                  <a:lnTo>
                    <a:pt x="216217" y="187540"/>
                  </a:lnTo>
                  <a:lnTo>
                    <a:pt x="202844" y="183984"/>
                  </a:lnTo>
                  <a:lnTo>
                    <a:pt x="189979" y="179336"/>
                  </a:lnTo>
                  <a:lnTo>
                    <a:pt x="189826" y="179336"/>
                  </a:lnTo>
                  <a:lnTo>
                    <a:pt x="192887" y="171780"/>
                  </a:lnTo>
                  <a:lnTo>
                    <a:pt x="193395" y="170535"/>
                  </a:lnTo>
                  <a:lnTo>
                    <a:pt x="197726" y="159854"/>
                  </a:lnTo>
                  <a:lnTo>
                    <a:pt x="220281" y="127063"/>
                  </a:lnTo>
                  <a:lnTo>
                    <a:pt x="240182" y="113055"/>
                  </a:lnTo>
                  <a:lnTo>
                    <a:pt x="239610" y="113055"/>
                  </a:lnTo>
                  <a:lnTo>
                    <a:pt x="243205" y="112788"/>
                  </a:lnTo>
                  <a:lnTo>
                    <a:pt x="244233" y="112788"/>
                  </a:lnTo>
                  <a:lnTo>
                    <a:pt x="244233" y="93853"/>
                  </a:lnTo>
                  <a:lnTo>
                    <a:pt x="211823" y="98209"/>
                  </a:lnTo>
                  <a:lnTo>
                    <a:pt x="195973" y="104914"/>
                  </a:lnTo>
                  <a:lnTo>
                    <a:pt x="195973" y="125095"/>
                  </a:lnTo>
                  <a:lnTo>
                    <a:pt x="188798" y="135318"/>
                  </a:lnTo>
                  <a:lnTo>
                    <a:pt x="182384" y="146291"/>
                  </a:lnTo>
                  <a:lnTo>
                    <a:pt x="176758" y="158013"/>
                  </a:lnTo>
                  <a:lnTo>
                    <a:pt x="171907" y="170484"/>
                  </a:lnTo>
                  <a:lnTo>
                    <a:pt x="166433" y="167335"/>
                  </a:lnTo>
                  <a:lnTo>
                    <a:pt x="166433" y="189992"/>
                  </a:lnTo>
                  <a:lnTo>
                    <a:pt x="166268" y="189992"/>
                  </a:lnTo>
                  <a:lnTo>
                    <a:pt x="166268" y="319989"/>
                  </a:lnTo>
                  <a:lnTo>
                    <a:pt x="159004" y="324142"/>
                  </a:lnTo>
                  <a:lnTo>
                    <a:pt x="152323" y="328383"/>
                  </a:lnTo>
                  <a:lnTo>
                    <a:pt x="145643" y="333082"/>
                  </a:lnTo>
                  <a:lnTo>
                    <a:pt x="139153" y="338112"/>
                  </a:lnTo>
                  <a:lnTo>
                    <a:pt x="128917" y="321652"/>
                  </a:lnTo>
                  <a:lnTo>
                    <a:pt x="120967" y="303809"/>
                  </a:lnTo>
                  <a:lnTo>
                    <a:pt x="115557" y="285064"/>
                  </a:lnTo>
                  <a:lnTo>
                    <a:pt x="115481" y="284784"/>
                  </a:lnTo>
                  <a:lnTo>
                    <a:pt x="112674" y="264782"/>
                  </a:lnTo>
                  <a:lnTo>
                    <a:pt x="159397" y="264782"/>
                  </a:lnTo>
                  <a:lnTo>
                    <a:pt x="160032" y="277177"/>
                  </a:lnTo>
                  <a:lnTo>
                    <a:pt x="160147" y="279476"/>
                  </a:lnTo>
                  <a:lnTo>
                    <a:pt x="161531" y="293573"/>
                  </a:lnTo>
                  <a:lnTo>
                    <a:pt x="163499" y="306539"/>
                  </a:lnTo>
                  <a:lnTo>
                    <a:pt x="163576" y="307086"/>
                  </a:lnTo>
                  <a:lnTo>
                    <a:pt x="166268" y="319989"/>
                  </a:lnTo>
                  <a:lnTo>
                    <a:pt x="166268" y="189992"/>
                  </a:lnTo>
                  <a:lnTo>
                    <a:pt x="163563" y="202857"/>
                  </a:lnTo>
                  <a:lnTo>
                    <a:pt x="161531" y="216344"/>
                  </a:lnTo>
                  <a:lnTo>
                    <a:pt x="160147" y="230428"/>
                  </a:lnTo>
                  <a:lnTo>
                    <a:pt x="159397" y="245110"/>
                  </a:lnTo>
                  <a:lnTo>
                    <a:pt x="112674" y="245110"/>
                  </a:lnTo>
                  <a:lnTo>
                    <a:pt x="115481" y="225107"/>
                  </a:lnTo>
                  <a:lnTo>
                    <a:pt x="120967" y="206082"/>
                  </a:lnTo>
                  <a:lnTo>
                    <a:pt x="128917" y="188239"/>
                  </a:lnTo>
                  <a:lnTo>
                    <a:pt x="139153" y="171780"/>
                  </a:lnTo>
                  <a:lnTo>
                    <a:pt x="145643" y="176809"/>
                  </a:lnTo>
                  <a:lnTo>
                    <a:pt x="152323" y="181508"/>
                  </a:lnTo>
                  <a:lnTo>
                    <a:pt x="159194" y="185877"/>
                  </a:lnTo>
                  <a:lnTo>
                    <a:pt x="166433" y="189992"/>
                  </a:lnTo>
                  <a:lnTo>
                    <a:pt x="166433" y="167335"/>
                  </a:lnTo>
                  <a:lnTo>
                    <a:pt x="164858" y="166420"/>
                  </a:lnTo>
                  <a:lnTo>
                    <a:pt x="158127" y="161785"/>
                  </a:lnTo>
                  <a:lnTo>
                    <a:pt x="183781" y="131394"/>
                  </a:lnTo>
                  <a:lnTo>
                    <a:pt x="195973" y="125095"/>
                  </a:lnTo>
                  <a:lnTo>
                    <a:pt x="195973" y="104914"/>
                  </a:lnTo>
                  <a:lnTo>
                    <a:pt x="140081" y="140055"/>
                  </a:lnTo>
                  <a:lnTo>
                    <a:pt x="114630" y="172961"/>
                  </a:lnTo>
                  <a:lnTo>
                    <a:pt x="98221" y="211785"/>
                  </a:lnTo>
                  <a:lnTo>
                    <a:pt x="92405" y="254939"/>
                  </a:lnTo>
                  <a:lnTo>
                    <a:pt x="98221" y="298107"/>
                  </a:lnTo>
                  <a:lnTo>
                    <a:pt x="114630" y="336931"/>
                  </a:lnTo>
                  <a:lnTo>
                    <a:pt x="140081" y="369836"/>
                  </a:lnTo>
                  <a:lnTo>
                    <a:pt x="172999" y="395274"/>
                  </a:lnTo>
                  <a:lnTo>
                    <a:pt x="211823" y="411683"/>
                  </a:lnTo>
                  <a:lnTo>
                    <a:pt x="254990" y="417499"/>
                  </a:lnTo>
                  <a:lnTo>
                    <a:pt x="298157" y="411683"/>
                  </a:lnTo>
                  <a:lnTo>
                    <a:pt x="332219" y="397281"/>
                  </a:lnTo>
                  <a:lnTo>
                    <a:pt x="336981" y="395274"/>
                  </a:lnTo>
                  <a:lnTo>
                    <a:pt x="349021" y="385965"/>
                  </a:lnTo>
                  <a:lnTo>
                    <a:pt x="369887" y="369836"/>
                  </a:lnTo>
                  <a:lnTo>
                    <a:pt x="393407" y="339407"/>
                  </a:lnTo>
                  <a:lnTo>
                    <a:pt x="393738" y="338988"/>
                  </a:lnTo>
                  <a:lnTo>
                    <a:pt x="395338" y="336931"/>
                  </a:lnTo>
                  <a:lnTo>
                    <a:pt x="411746" y="298107"/>
                  </a:lnTo>
                  <a:lnTo>
                    <a:pt x="416229" y="264782"/>
                  </a:lnTo>
                  <a:lnTo>
                    <a:pt x="417563" y="254939"/>
                  </a:lnTo>
                  <a:close/>
                </a:path>
                <a:path w="510540" h="509905">
                  <a:moveTo>
                    <a:pt x="509968" y="201574"/>
                  </a:moveTo>
                  <a:lnTo>
                    <a:pt x="505510" y="197116"/>
                  </a:lnTo>
                  <a:lnTo>
                    <a:pt x="499999" y="197116"/>
                  </a:lnTo>
                  <a:lnTo>
                    <a:pt x="470928" y="197116"/>
                  </a:lnTo>
                  <a:lnTo>
                    <a:pt x="466686" y="183108"/>
                  </a:lnTo>
                  <a:lnTo>
                    <a:pt x="461543" y="169430"/>
                  </a:lnTo>
                  <a:lnTo>
                    <a:pt x="455485" y="156108"/>
                  </a:lnTo>
                  <a:lnTo>
                    <a:pt x="448564" y="143179"/>
                  </a:lnTo>
                  <a:lnTo>
                    <a:pt x="473024" y="118719"/>
                  </a:lnTo>
                  <a:lnTo>
                    <a:pt x="473024" y="112407"/>
                  </a:lnTo>
                  <a:lnTo>
                    <a:pt x="397535" y="36944"/>
                  </a:lnTo>
                  <a:lnTo>
                    <a:pt x="391236" y="36944"/>
                  </a:lnTo>
                  <a:lnTo>
                    <a:pt x="366763" y="61404"/>
                  </a:lnTo>
                  <a:lnTo>
                    <a:pt x="353834" y="54470"/>
                  </a:lnTo>
                  <a:lnTo>
                    <a:pt x="340512" y="48425"/>
                  </a:lnTo>
                  <a:lnTo>
                    <a:pt x="326834" y="43268"/>
                  </a:lnTo>
                  <a:lnTo>
                    <a:pt x="312826" y="39027"/>
                  </a:lnTo>
                  <a:lnTo>
                    <a:pt x="312826" y="4470"/>
                  </a:lnTo>
                  <a:lnTo>
                    <a:pt x="308368" y="0"/>
                  </a:lnTo>
                  <a:lnTo>
                    <a:pt x="201599" y="0"/>
                  </a:lnTo>
                  <a:lnTo>
                    <a:pt x="197154" y="4470"/>
                  </a:lnTo>
                  <a:lnTo>
                    <a:pt x="197154" y="39027"/>
                  </a:lnTo>
                  <a:lnTo>
                    <a:pt x="183134" y="43268"/>
                  </a:lnTo>
                  <a:lnTo>
                    <a:pt x="169456" y="48425"/>
                  </a:lnTo>
                  <a:lnTo>
                    <a:pt x="156133" y="54470"/>
                  </a:lnTo>
                  <a:lnTo>
                    <a:pt x="143205" y="61404"/>
                  </a:lnTo>
                  <a:lnTo>
                    <a:pt x="118732" y="36944"/>
                  </a:lnTo>
                  <a:lnTo>
                    <a:pt x="112433" y="36944"/>
                  </a:lnTo>
                  <a:lnTo>
                    <a:pt x="36944" y="112407"/>
                  </a:lnTo>
                  <a:lnTo>
                    <a:pt x="36944" y="118719"/>
                  </a:lnTo>
                  <a:lnTo>
                    <a:pt x="61404" y="143179"/>
                  </a:lnTo>
                  <a:lnTo>
                    <a:pt x="54470" y="156121"/>
                  </a:lnTo>
                  <a:lnTo>
                    <a:pt x="48425" y="169430"/>
                  </a:lnTo>
                  <a:lnTo>
                    <a:pt x="43281" y="183108"/>
                  </a:lnTo>
                  <a:lnTo>
                    <a:pt x="39039" y="197116"/>
                  </a:lnTo>
                  <a:lnTo>
                    <a:pt x="4470" y="197116"/>
                  </a:lnTo>
                  <a:lnTo>
                    <a:pt x="0" y="201574"/>
                  </a:lnTo>
                  <a:lnTo>
                    <a:pt x="0" y="308317"/>
                  </a:lnTo>
                  <a:lnTo>
                    <a:pt x="4470" y="312775"/>
                  </a:lnTo>
                  <a:lnTo>
                    <a:pt x="39039" y="312775"/>
                  </a:lnTo>
                  <a:lnTo>
                    <a:pt x="43281" y="326783"/>
                  </a:lnTo>
                  <a:lnTo>
                    <a:pt x="48425" y="340461"/>
                  </a:lnTo>
                  <a:lnTo>
                    <a:pt x="54483" y="353783"/>
                  </a:lnTo>
                  <a:lnTo>
                    <a:pt x="61404" y="366712"/>
                  </a:lnTo>
                  <a:lnTo>
                    <a:pt x="36944" y="391172"/>
                  </a:lnTo>
                  <a:lnTo>
                    <a:pt x="36944" y="397471"/>
                  </a:lnTo>
                  <a:lnTo>
                    <a:pt x="112433" y="472948"/>
                  </a:lnTo>
                  <a:lnTo>
                    <a:pt x="118732" y="472948"/>
                  </a:lnTo>
                  <a:lnTo>
                    <a:pt x="143205" y="448487"/>
                  </a:lnTo>
                  <a:lnTo>
                    <a:pt x="156133" y="455422"/>
                  </a:lnTo>
                  <a:lnTo>
                    <a:pt x="169456" y="461479"/>
                  </a:lnTo>
                  <a:lnTo>
                    <a:pt x="183134" y="466623"/>
                  </a:lnTo>
                  <a:lnTo>
                    <a:pt x="197154" y="470865"/>
                  </a:lnTo>
                  <a:lnTo>
                    <a:pt x="197154" y="505421"/>
                  </a:lnTo>
                  <a:lnTo>
                    <a:pt x="201599" y="509879"/>
                  </a:lnTo>
                  <a:lnTo>
                    <a:pt x="220649" y="509879"/>
                  </a:lnTo>
                  <a:lnTo>
                    <a:pt x="225107" y="505421"/>
                  </a:lnTo>
                  <a:lnTo>
                    <a:pt x="225107" y="495084"/>
                  </a:lnTo>
                  <a:lnTo>
                    <a:pt x="221640" y="491045"/>
                  </a:lnTo>
                  <a:lnTo>
                    <a:pt x="217068" y="490156"/>
                  </a:lnTo>
                  <a:lnTo>
                    <a:pt x="217068" y="458431"/>
                  </a:lnTo>
                  <a:lnTo>
                    <a:pt x="213868" y="454406"/>
                  </a:lnTo>
                  <a:lnTo>
                    <a:pt x="209334" y="453364"/>
                  </a:lnTo>
                  <a:lnTo>
                    <a:pt x="192976" y="448894"/>
                  </a:lnTo>
                  <a:lnTo>
                    <a:pt x="177088" y="443077"/>
                  </a:lnTo>
                  <a:lnTo>
                    <a:pt x="161734" y="435940"/>
                  </a:lnTo>
                  <a:lnTo>
                    <a:pt x="146964" y="427507"/>
                  </a:lnTo>
                  <a:lnTo>
                    <a:pt x="143027" y="425030"/>
                  </a:lnTo>
                  <a:lnTo>
                    <a:pt x="137909" y="425615"/>
                  </a:lnTo>
                  <a:lnTo>
                    <a:pt x="115582" y="447941"/>
                  </a:lnTo>
                  <a:lnTo>
                    <a:pt x="61963" y="394322"/>
                  </a:lnTo>
                  <a:lnTo>
                    <a:pt x="84289" y="371995"/>
                  </a:lnTo>
                  <a:lnTo>
                    <a:pt x="84861" y="366877"/>
                  </a:lnTo>
                  <a:lnTo>
                    <a:pt x="66827" y="332828"/>
                  </a:lnTo>
                  <a:lnTo>
                    <a:pt x="55486" y="296062"/>
                  </a:lnTo>
                  <a:lnTo>
                    <a:pt x="51460" y="292862"/>
                  </a:lnTo>
                  <a:lnTo>
                    <a:pt x="19926" y="292862"/>
                  </a:lnTo>
                  <a:lnTo>
                    <a:pt x="19926" y="217030"/>
                  </a:lnTo>
                  <a:lnTo>
                    <a:pt x="51473" y="217030"/>
                  </a:lnTo>
                  <a:lnTo>
                    <a:pt x="55499" y="213829"/>
                  </a:lnTo>
                  <a:lnTo>
                    <a:pt x="66827" y="177063"/>
                  </a:lnTo>
                  <a:lnTo>
                    <a:pt x="84861" y="143002"/>
                  </a:lnTo>
                  <a:lnTo>
                    <a:pt x="84289" y="137883"/>
                  </a:lnTo>
                  <a:lnTo>
                    <a:pt x="61963" y="115557"/>
                  </a:lnTo>
                  <a:lnTo>
                    <a:pt x="115582" y="61950"/>
                  </a:lnTo>
                  <a:lnTo>
                    <a:pt x="137909" y="84277"/>
                  </a:lnTo>
                  <a:lnTo>
                    <a:pt x="143027" y="84848"/>
                  </a:lnTo>
                  <a:lnTo>
                    <a:pt x="177088" y="66814"/>
                  </a:lnTo>
                  <a:lnTo>
                    <a:pt x="213855" y="55486"/>
                  </a:lnTo>
                  <a:lnTo>
                    <a:pt x="217068" y="51447"/>
                  </a:lnTo>
                  <a:lnTo>
                    <a:pt x="217068" y="19926"/>
                  </a:lnTo>
                  <a:lnTo>
                    <a:pt x="292900" y="19926"/>
                  </a:lnTo>
                  <a:lnTo>
                    <a:pt x="292900" y="51460"/>
                  </a:lnTo>
                  <a:lnTo>
                    <a:pt x="296113" y="55486"/>
                  </a:lnTo>
                  <a:lnTo>
                    <a:pt x="332879" y="66814"/>
                  </a:lnTo>
                  <a:lnTo>
                    <a:pt x="366941" y="84848"/>
                  </a:lnTo>
                  <a:lnTo>
                    <a:pt x="372059" y="84277"/>
                  </a:lnTo>
                  <a:lnTo>
                    <a:pt x="394385" y="61950"/>
                  </a:lnTo>
                  <a:lnTo>
                    <a:pt x="448017" y="115557"/>
                  </a:lnTo>
                  <a:lnTo>
                    <a:pt x="425691" y="137883"/>
                  </a:lnTo>
                  <a:lnTo>
                    <a:pt x="425107" y="143014"/>
                  </a:lnTo>
                  <a:lnTo>
                    <a:pt x="443141" y="177063"/>
                  </a:lnTo>
                  <a:lnTo>
                    <a:pt x="454482" y="213829"/>
                  </a:lnTo>
                  <a:lnTo>
                    <a:pt x="458508" y="217043"/>
                  </a:lnTo>
                  <a:lnTo>
                    <a:pt x="490042" y="217043"/>
                  </a:lnTo>
                  <a:lnTo>
                    <a:pt x="490042" y="292862"/>
                  </a:lnTo>
                  <a:lnTo>
                    <a:pt x="458508" y="292862"/>
                  </a:lnTo>
                  <a:lnTo>
                    <a:pt x="454482" y="296062"/>
                  </a:lnTo>
                  <a:lnTo>
                    <a:pt x="443141" y="332828"/>
                  </a:lnTo>
                  <a:lnTo>
                    <a:pt x="425107" y="366890"/>
                  </a:lnTo>
                  <a:lnTo>
                    <a:pt x="425691" y="372008"/>
                  </a:lnTo>
                  <a:lnTo>
                    <a:pt x="448005" y="394335"/>
                  </a:lnTo>
                  <a:lnTo>
                    <a:pt x="394385" y="447941"/>
                  </a:lnTo>
                  <a:lnTo>
                    <a:pt x="372059" y="425627"/>
                  </a:lnTo>
                  <a:lnTo>
                    <a:pt x="366941" y="425043"/>
                  </a:lnTo>
                  <a:lnTo>
                    <a:pt x="332879" y="443077"/>
                  </a:lnTo>
                  <a:lnTo>
                    <a:pt x="296100" y="454406"/>
                  </a:lnTo>
                  <a:lnTo>
                    <a:pt x="292900" y="458431"/>
                  </a:lnTo>
                  <a:lnTo>
                    <a:pt x="292900" y="490156"/>
                  </a:lnTo>
                  <a:lnTo>
                    <a:pt x="288328" y="491058"/>
                  </a:lnTo>
                  <a:lnTo>
                    <a:pt x="284861" y="495084"/>
                  </a:lnTo>
                  <a:lnTo>
                    <a:pt x="284861" y="505434"/>
                  </a:lnTo>
                  <a:lnTo>
                    <a:pt x="289318" y="509892"/>
                  </a:lnTo>
                  <a:lnTo>
                    <a:pt x="308368" y="509892"/>
                  </a:lnTo>
                  <a:lnTo>
                    <a:pt x="312813" y="505434"/>
                  </a:lnTo>
                  <a:lnTo>
                    <a:pt x="312813" y="470865"/>
                  </a:lnTo>
                  <a:lnTo>
                    <a:pt x="326834" y="466623"/>
                  </a:lnTo>
                  <a:lnTo>
                    <a:pt x="340512" y="461467"/>
                  </a:lnTo>
                  <a:lnTo>
                    <a:pt x="353834" y="455422"/>
                  </a:lnTo>
                  <a:lnTo>
                    <a:pt x="366763" y="448500"/>
                  </a:lnTo>
                  <a:lnTo>
                    <a:pt x="391236" y="472960"/>
                  </a:lnTo>
                  <a:lnTo>
                    <a:pt x="397535" y="472960"/>
                  </a:lnTo>
                  <a:lnTo>
                    <a:pt x="473024" y="397484"/>
                  </a:lnTo>
                  <a:lnTo>
                    <a:pt x="473024" y="391172"/>
                  </a:lnTo>
                  <a:lnTo>
                    <a:pt x="448564" y="366712"/>
                  </a:lnTo>
                  <a:lnTo>
                    <a:pt x="455498" y="353783"/>
                  </a:lnTo>
                  <a:lnTo>
                    <a:pt x="461543" y="340461"/>
                  </a:lnTo>
                  <a:lnTo>
                    <a:pt x="466686" y="326783"/>
                  </a:lnTo>
                  <a:lnTo>
                    <a:pt x="470928" y="312775"/>
                  </a:lnTo>
                  <a:lnTo>
                    <a:pt x="505510" y="312775"/>
                  </a:lnTo>
                  <a:lnTo>
                    <a:pt x="509968" y="308317"/>
                  </a:lnTo>
                  <a:lnTo>
                    <a:pt x="509968" y="2015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 txBox="1"/>
          <p:nvPr/>
        </p:nvSpPr>
        <p:spPr>
          <a:xfrm>
            <a:off x="8279383" y="3074289"/>
            <a:ext cx="1675764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181818"/>
                </a:solidFill>
                <a:latin typeface="Segoe UI"/>
                <a:cs typeface="Segoe UI"/>
              </a:rPr>
              <a:t>Increase</a:t>
            </a:r>
            <a:r>
              <a:rPr dirty="0" sz="1800" spc="-45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spc="-25">
                <a:solidFill>
                  <a:srgbClr val="181818"/>
                </a:solidFill>
                <a:latin typeface="Segoe UI"/>
                <a:cs typeface="Segoe UI"/>
              </a:rPr>
              <a:t>the </a:t>
            </a:r>
            <a:r>
              <a:rPr dirty="0" sz="1800" spc="-10">
                <a:solidFill>
                  <a:srgbClr val="181818"/>
                </a:solidFill>
                <a:latin typeface="Segoe UI"/>
                <a:cs typeface="Segoe UI"/>
              </a:rPr>
              <a:t>competitiveness </a:t>
            </a:r>
            <a:r>
              <a:rPr dirty="0" sz="1800">
                <a:solidFill>
                  <a:srgbClr val="181818"/>
                </a:solidFill>
                <a:latin typeface="Segoe UI"/>
                <a:cs typeface="Segoe UI"/>
              </a:rPr>
              <a:t>of</a:t>
            </a:r>
            <a:r>
              <a:rPr dirty="0" sz="1800" spc="-45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181818"/>
                </a:solidFill>
                <a:latin typeface="Segoe UI"/>
                <a:cs typeface="Segoe UI"/>
              </a:rPr>
              <a:t>"</a:t>
            </a:r>
            <a:r>
              <a:rPr dirty="0" sz="1800" b="1">
                <a:solidFill>
                  <a:srgbClr val="2D286E"/>
                </a:solidFill>
                <a:latin typeface="Segoe UI"/>
                <a:cs typeface="Segoe UI"/>
              </a:rPr>
              <a:t>Made</a:t>
            </a:r>
            <a:r>
              <a:rPr dirty="0" sz="1800" spc="-35" b="1">
                <a:solidFill>
                  <a:srgbClr val="2D286E"/>
                </a:solidFill>
                <a:latin typeface="Segoe UI"/>
                <a:cs typeface="Segoe UI"/>
              </a:rPr>
              <a:t> </a:t>
            </a:r>
            <a:r>
              <a:rPr dirty="0" sz="1800" spc="-25" b="1">
                <a:solidFill>
                  <a:srgbClr val="2D286E"/>
                </a:solidFill>
                <a:latin typeface="Segoe UI"/>
                <a:cs typeface="Segoe UI"/>
              </a:rPr>
              <a:t>in </a:t>
            </a:r>
            <a:r>
              <a:rPr dirty="0" sz="1800" b="1">
                <a:solidFill>
                  <a:srgbClr val="2D286E"/>
                </a:solidFill>
                <a:latin typeface="Segoe UI"/>
                <a:cs typeface="Segoe UI"/>
              </a:rPr>
              <a:t>Benin</a:t>
            </a:r>
            <a:r>
              <a:rPr dirty="0" sz="1800">
                <a:solidFill>
                  <a:srgbClr val="181818"/>
                </a:solidFill>
                <a:latin typeface="Segoe UI"/>
                <a:cs typeface="Segoe UI"/>
              </a:rPr>
              <a:t>"</a:t>
            </a:r>
            <a:r>
              <a:rPr dirty="0" sz="1800" spc="-20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spc="-10">
                <a:solidFill>
                  <a:srgbClr val="181818"/>
                </a:solidFill>
                <a:latin typeface="Segoe UI"/>
                <a:cs typeface="Segoe UI"/>
              </a:rPr>
              <a:t>products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10297414" y="3074289"/>
            <a:ext cx="127508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181818"/>
                </a:solidFill>
                <a:latin typeface="Segoe UI"/>
                <a:cs typeface="Segoe UI"/>
              </a:rPr>
              <a:t>Promote</a:t>
            </a:r>
            <a:r>
              <a:rPr dirty="0" sz="1800" spc="-80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spc="-25">
                <a:solidFill>
                  <a:srgbClr val="181818"/>
                </a:solidFill>
                <a:latin typeface="Segoe UI"/>
                <a:cs typeface="Segoe UI"/>
              </a:rPr>
              <a:t>job </a:t>
            </a:r>
            <a:r>
              <a:rPr dirty="0" sz="1800" spc="-10">
                <a:solidFill>
                  <a:srgbClr val="181818"/>
                </a:solidFill>
                <a:latin typeface="Segoe UI"/>
                <a:cs typeface="Segoe UI"/>
              </a:rPr>
              <a:t>creation</a:t>
            </a:r>
            <a:endParaRPr sz="1800">
              <a:latin typeface="Segoe UI"/>
              <a:cs typeface="Segoe UI"/>
            </a:endParaRPr>
          </a:p>
        </p:txBody>
      </p:sp>
      <p:grpSp>
        <p:nvGrpSpPr>
          <p:cNvPr id="27" name="object 27" descr=""/>
          <p:cNvGrpSpPr/>
          <p:nvPr/>
        </p:nvGrpSpPr>
        <p:grpSpPr>
          <a:xfrm>
            <a:off x="8779207" y="1710817"/>
            <a:ext cx="2676525" cy="923925"/>
            <a:chOff x="8779207" y="1710817"/>
            <a:chExt cx="2676525" cy="923925"/>
          </a:xfrm>
        </p:grpSpPr>
        <p:sp>
          <p:nvSpPr>
            <p:cNvPr id="28" name="object 28" descr=""/>
            <p:cNvSpPr/>
            <p:nvPr/>
          </p:nvSpPr>
          <p:spPr>
            <a:xfrm>
              <a:off x="10531982" y="1710817"/>
              <a:ext cx="923925" cy="923925"/>
            </a:xfrm>
            <a:custGeom>
              <a:avLst/>
              <a:gdLst/>
              <a:ahLst/>
              <a:cxnLst/>
              <a:rect l="l" t="t" r="r" b="b"/>
              <a:pathLst>
                <a:path w="923925" h="923925">
                  <a:moveTo>
                    <a:pt x="923544" y="0"/>
                  </a:moveTo>
                  <a:lnTo>
                    <a:pt x="217932" y="0"/>
                  </a:lnTo>
                  <a:lnTo>
                    <a:pt x="0" y="217932"/>
                  </a:lnTo>
                  <a:lnTo>
                    <a:pt x="0" y="923544"/>
                  </a:lnTo>
                  <a:lnTo>
                    <a:pt x="705612" y="923544"/>
                  </a:lnTo>
                  <a:lnTo>
                    <a:pt x="923544" y="705612"/>
                  </a:lnTo>
                  <a:lnTo>
                    <a:pt x="923544" y="0"/>
                  </a:lnTo>
                  <a:close/>
                </a:path>
              </a:pathLst>
            </a:custGeom>
            <a:solidFill>
              <a:srgbClr val="ED272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8779205" y="2142515"/>
              <a:ext cx="516255" cy="288925"/>
            </a:xfrm>
            <a:custGeom>
              <a:avLst/>
              <a:gdLst/>
              <a:ahLst/>
              <a:cxnLst/>
              <a:rect l="l" t="t" r="r" b="b"/>
              <a:pathLst>
                <a:path w="516254" h="288925">
                  <a:moveTo>
                    <a:pt x="124015" y="128511"/>
                  </a:moveTo>
                  <a:lnTo>
                    <a:pt x="119494" y="124002"/>
                  </a:lnTo>
                  <a:lnTo>
                    <a:pt x="68033" y="124002"/>
                  </a:lnTo>
                  <a:lnTo>
                    <a:pt x="63512" y="128511"/>
                  </a:lnTo>
                  <a:lnTo>
                    <a:pt x="63512" y="139649"/>
                  </a:lnTo>
                  <a:lnTo>
                    <a:pt x="68033" y="144170"/>
                  </a:lnTo>
                  <a:lnTo>
                    <a:pt x="103847" y="144170"/>
                  </a:lnTo>
                  <a:lnTo>
                    <a:pt x="103847" y="164325"/>
                  </a:lnTo>
                  <a:lnTo>
                    <a:pt x="68033" y="164325"/>
                  </a:lnTo>
                  <a:lnTo>
                    <a:pt x="63512" y="168846"/>
                  </a:lnTo>
                  <a:lnTo>
                    <a:pt x="63512" y="220306"/>
                  </a:lnTo>
                  <a:lnTo>
                    <a:pt x="68033" y="224815"/>
                  </a:lnTo>
                  <a:lnTo>
                    <a:pt x="119494" y="224815"/>
                  </a:lnTo>
                  <a:lnTo>
                    <a:pt x="124015" y="220306"/>
                  </a:lnTo>
                  <a:lnTo>
                    <a:pt x="124015" y="209169"/>
                  </a:lnTo>
                  <a:lnTo>
                    <a:pt x="119494" y="204660"/>
                  </a:lnTo>
                  <a:lnTo>
                    <a:pt x="83680" y="204660"/>
                  </a:lnTo>
                  <a:lnTo>
                    <a:pt x="83680" y="184492"/>
                  </a:lnTo>
                  <a:lnTo>
                    <a:pt x="113931" y="184492"/>
                  </a:lnTo>
                  <a:lnTo>
                    <a:pt x="119494" y="184492"/>
                  </a:lnTo>
                  <a:lnTo>
                    <a:pt x="124015" y="179984"/>
                  </a:lnTo>
                  <a:lnTo>
                    <a:pt x="124015" y="128511"/>
                  </a:lnTo>
                  <a:close/>
                </a:path>
                <a:path w="516254" h="288925">
                  <a:moveTo>
                    <a:pt x="227863" y="229336"/>
                  </a:moveTo>
                  <a:lnTo>
                    <a:pt x="223342" y="224815"/>
                  </a:lnTo>
                  <a:lnTo>
                    <a:pt x="217779" y="224815"/>
                  </a:lnTo>
                  <a:lnTo>
                    <a:pt x="212217" y="224815"/>
                  </a:lnTo>
                  <a:lnTo>
                    <a:pt x="207695" y="229336"/>
                  </a:lnTo>
                  <a:lnTo>
                    <a:pt x="207695" y="240461"/>
                  </a:lnTo>
                  <a:lnTo>
                    <a:pt x="212217" y="244983"/>
                  </a:lnTo>
                  <a:lnTo>
                    <a:pt x="223342" y="244983"/>
                  </a:lnTo>
                  <a:lnTo>
                    <a:pt x="227863" y="240461"/>
                  </a:lnTo>
                  <a:lnTo>
                    <a:pt x="227863" y="229336"/>
                  </a:lnTo>
                  <a:close/>
                </a:path>
                <a:path w="516254" h="288925">
                  <a:moveTo>
                    <a:pt x="288353" y="128511"/>
                  </a:moveTo>
                  <a:lnTo>
                    <a:pt x="283845" y="124002"/>
                  </a:lnTo>
                  <a:lnTo>
                    <a:pt x="278269" y="124002"/>
                  </a:lnTo>
                  <a:lnTo>
                    <a:pt x="268185" y="124002"/>
                  </a:lnTo>
                  <a:lnTo>
                    <a:pt x="268185" y="47866"/>
                  </a:lnTo>
                  <a:lnTo>
                    <a:pt x="263677" y="43345"/>
                  </a:lnTo>
                  <a:lnTo>
                    <a:pt x="232371" y="43345"/>
                  </a:lnTo>
                  <a:lnTo>
                    <a:pt x="227863" y="47866"/>
                  </a:lnTo>
                  <a:lnTo>
                    <a:pt x="227863" y="59004"/>
                  </a:lnTo>
                  <a:lnTo>
                    <a:pt x="232371" y="63512"/>
                  </a:lnTo>
                  <a:lnTo>
                    <a:pt x="248031" y="63512"/>
                  </a:lnTo>
                  <a:lnTo>
                    <a:pt x="248031" y="124002"/>
                  </a:lnTo>
                  <a:lnTo>
                    <a:pt x="232371" y="124002"/>
                  </a:lnTo>
                  <a:lnTo>
                    <a:pt x="227863" y="128511"/>
                  </a:lnTo>
                  <a:lnTo>
                    <a:pt x="227863" y="139661"/>
                  </a:lnTo>
                  <a:lnTo>
                    <a:pt x="232371" y="144170"/>
                  </a:lnTo>
                  <a:lnTo>
                    <a:pt x="283845" y="144170"/>
                  </a:lnTo>
                  <a:lnTo>
                    <a:pt x="288353" y="139661"/>
                  </a:lnTo>
                  <a:lnTo>
                    <a:pt x="288353" y="128511"/>
                  </a:lnTo>
                  <a:close/>
                </a:path>
                <a:path w="516254" h="288925">
                  <a:moveTo>
                    <a:pt x="452704" y="148678"/>
                  </a:moveTo>
                  <a:lnTo>
                    <a:pt x="448183" y="144170"/>
                  </a:lnTo>
                  <a:lnTo>
                    <a:pt x="442620" y="144170"/>
                  </a:lnTo>
                  <a:lnTo>
                    <a:pt x="396709" y="144170"/>
                  </a:lnTo>
                  <a:lnTo>
                    <a:pt x="392201" y="148678"/>
                  </a:lnTo>
                  <a:lnTo>
                    <a:pt x="392201" y="159816"/>
                  </a:lnTo>
                  <a:lnTo>
                    <a:pt x="396709" y="164325"/>
                  </a:lnTo>
                  <a:lnTo>
                    <a:pt x="432536" y="164325"/>
                  </a:lnTo>
                  <a:lnTo>
                    <a:pt x="432536" y="184492"/>
                  </a:lnTo>
                  <a:lnTo>
                    <a:pt x="396709" y="184492"/>
                  </a:lnTo>
                  <a:lnTo>
                    <a:pt x="392201" y="189001"/>
                  </a:lnTo>
                  <a:lnTo>
                    <a:pt x="392201" y="200139"/>
                  </a:lnTo>
                  <a:lnTo>
                    <a:pt x="396709" y="204660"/>
                  </a:lnTo>
                  <a:lnTo>
                    <a:pt x="432536" y="204660"/>
                  </a:lnTo>
                  <a:lnTo>
                    <a:pt x="432536" y="224815"/>
                  </a:lnTo>
                  <a:lnTo>
                    <a:pt x="396709" y="224815"/>
                  </a:lnTo>
                  <a:lnTo>
                    <a:pt x="392201" y="229336"/>
                  </a:lnTo>
                  <a:lnTo>
                    <a:pt x="392201" y="240474"/>
                  </a:lnTo>
                  <a:lnTo>
                    <a:pt x="396709" y="244983"/>
                  </a:lnTo>
                  <a:lnTo>
                    <a:pt x="448183" y="244983"/>
                  </a:lnTo>
                  <a:lnTo>
                    <a:pt x="452704" y="240474"/>
                  </a:lnTo>
                  <a:lnTo>
                    <a:pt x="452704" y="148678"/>
                  </a:lnTo>
                  <a:close/>
                </a:path>
                <a:path w="516254" h="288925">
                  <a:moveTo>
                    <a:pt x="516216" y="108356"/>
                  </a:moveTo>
                  <a:lnTo>
                    <a:pt x="511708" y="103835"/>
                  </a:lnTo>
                  <a:lnTo>
                    <a:pt x="496049" y="103835"/>
                  </a:lnTo>
                  <a:lnTo>
                    <a:pt x="496049" y="124002"/>
                  </a:lnTo>
                  <a:lnTo>
                    <a:pt x="496049" y="268173"/>
                  </a:lnTo>
                  <a:lnTo>
                    <a:pt x="348843" y="268173"/>
                  </a:lnTo>
                  <a:lnTo>
                    <a:pt x="348843" y="124002"/>
                  </a:lnTo>
                  <a:lnTo>
                    <a:pt x="496049" y="124002"/>
                  </a:lnTo>
                  <a:lnTo>
                    <a:pt x="496049" y="103835"/>
                  </a:lnTo>
                  <a:lnTo>
                    <a:pt x="348843" y="103835"/>
                  </a:lnTo>
                  <a:lnTo>
                    <a:pt x="348843" y="20167"/>
                  </a:lnTo>
                  <a:lnTo>
                    <a:pt x="348843" y="4508"/>
                  </a:lnTo>
                  <a:lnTo>
                    <a:pt x="344335" y="0"/>
                  </a:lnTo>
                  <a:lnTo>
                    <a:pt x="328688" y="0"/>
                  </a:lnTo>
                  <a:lnTo>
                    <a:pt x="328688" y="20167"/>
                  </a:lnTo>
                  <a:lnTo>
                    <a:pt x="328688" y="268173"/>
                  </a:lnTo>
                  <a:lnTo>
                    <a:pt x="187528" y="268173"/>
                  </a:lnTo>
                  <a:lnTo>
                    <a:pt x="187528" y="83680"/>
                  </a:lnTo>
                  <a:lnTo>
                    <a:pt x="187528" y="20167"/>
                  </a:lnTo>
                  <a:lnTo>
                    <a:pt x="328688" y="20167"/>
                  </a:lnTo>
                  <a:lnTo>
                    <a:pt x="328688" y="0"/>
                  </a:lnTo>
                  <a:lnTo>
                    <a:pt x="171881" y="0"/>
                  </a:lnTo>
                  <a:lnTo>
                    <a:pt x="167360" y="4508"/>
                  </a:lnTo>
                  <a:lnTo>
                    <a:pt x="167360" y="63512"/>
                  </a:lnTo>
                  <a:lnTo>
                    <a:pt x="167360" y="83680"/>
                  </a:lnTo>
                  <a:lnTo>
                    <a:pt x="167360" y="268173"/>
                  </a:lnTo>
                  <a:lnTo>
                    <a:pt x="20167" y="268173"/>
                  </a:lnTo>
                  <a:lnTo>
                    <a:pt x="20167" y="83680"/>
                  </a:lnTo>
                  <a:lnTo>
                    <a:pt x="167360" y="83680"/>
                  </a:lnTo>
                  <a:lnTo>
                    <a:pt x="167360" y="63512"/>
                  </a:lnTo>
                  <a:lnTo>
                    <a:pt x="4508" y="63512"/>
                  </a:lnTo>
                  <a:lnTo>
                    <a:pt x="0" y="68021"/>
                  </a:lnTo>
                  <a:lnTo>
                    <a:pt x="0" y="283819"/>
                  </a:lnTo>
                  <a:lnTo>
                    <a:pt x="4508" y="288340"/>
                  </a:lnTo>
                  <a:lnTo>
                    <a:pt x="511708" y="288340"/>
                  </a:lnTo>
                  <a:lnTo>
                    <a:pt x="516216" y="283819"/>
                  </a:lnTo>
                  <a:lnTo>
                    <a:pt x="516216" y="268173"/>
                  </a:lnTo>
                  <a:lnTo>
                    <a:pt x="516216" y="124002"/>
                  </a:lnTo>
                  <a:lnTo>
                    <a:pt x="516216" y="1083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35250" y="1914665"/>
              <a:ext cx="203346" cy="200531"/>
            </a:xfrm>
            <a:prstGeom prst="rect">
              <a:avLst/>
            </a:prstGeom>
          </p:spPr>
        </p:pic>
        <p:sp>
          <p:nvSpPr>
            <p:cNvPr id="31" name="object 31" descr=""/>
            <p:cNvSpPr/>
            <p:nvPr/>
          </p:nvSpPr>
          <p:spPr>
            <a:xfrm>
              <a:off x="9027236" y="1829612"/>
              <a:ext cx="2248535" cy="591185"/>
            </a:xfrm>
            <a:custGeom>
              <a:avLst/>
              <a:gdLst/>
              <a:ahLst/>
              <a:cxnLst/>
              <a:rect l="l" t="t" r="r" b="b"/>
              <a:pathLst>
                <a:path w="2248534" h="591185">
                  <a:moveTo>
                    <a:pt x="60490" y="542239"/>
                  </a:moveTo>
                  <a:lnTo>
                    <a:pt x="55981" y="537718"/>
                  </a:lnTo>
                  <a:lnTo>
                    <a:pt x="50406" y="537718"/>
                  </a:lnTo>
                  <a:lnTo>
                    <a:pt x="4508" y="537718"/>
                  </a:lnTo>
                  <a:lnTo>
                    <a:pt x="0" y="542239"/>
                  </a:lnTo>
                  <a:lnTo>
                    <a:pt x="0" y="553377"/>
                  </a:lnTo>
                  <a:lnTo>
                    <a:pt x="4508" y="557885"/>
                  </a:lnTo>
                  <a:lnTo>
                    <a:pt x="55981" y="557885"/>
                  </a:lnTo>
                  <a:lnTo>
                    <a:pt x="60490" y="553377"/>
                  </a:lnTo>
                  <a:lnTo>
                    <a:pt x="60490" y="542239"/>
                  </a:lnTo>
                  <a:close/>
                </a:path>
                <a:path w="2248534" h="591185">
                  <a:moveTo>
                    <a:pt x="2248433" y="171665"/>
                  </a:moveTo>
                  <a:lnTo>
                    <a:pt x="2247303" y="169227"/>
                  </a:lnTo>
                  <a:lnTo>
                    <a:pt x="2226233" y="151726"/>
                  </a:lnTo>
                  <a:lnTo>
                    <a:pt x="2226233" y="174231"/>
                  </a:lnTo>
                  <a:lnTo>
                    <a:pt x="2158657" y="230416"/>
                  </a:lnTo>
                  <a:lnTo>
                    <a:pt x="2158657" y="223710"/>
                  </a:lnTo>
                  <a:lnTo>
                    <a:pt x="2158657" y="210261"/>
                  </a:lnTo>
                  <a:lnTo>
                    <a:pt x="2154771" y="206387"/>
                  </a:lnTo>
                  <a:lnTo>
                    <a:pt x="2099729" y="206387"/>
                  </a:lnTo>
                  <a:lnTo>
                    <a:pt x="2095855" y="210261"/>
                  </a:lnTo>
                  <a:lnTo>
                    <a:pt x="2095855" y="289179"/>
                  </a:lnTo>
                  <a:lnTo>
                    <a:pt x="2082253" y="289179"/>
                  </a:lnTo>
                  <a:lnTo>
                    <a:pt x="2065489" y="259854"/>
                  </a:lnTo>
                  <a:lnTo>
                    <a:pt x="2064804" y="258648"/>
                  </a:lnTo>
                  <a:lnTo>
                    <a:pt x="2062314" y="255397"/>
                  </a:lnTo>
                  <a:lnTo>
                    <a:pt x="2062314" y="289179"/>
                  </a:lnTo>
                  <a:lnTo>
                    <a:pt x="2031542" y="289179"/>
                  </a:lnTo>
                  <a:lnTo>
                    <a:pt x="2031542" y="259854"/>
                  </a:lnTo>
                  <a:lnTo>
                    <a:pt x="2042287" y="259854"/>
                  </a:lnTo>
                  <a:lnTo>
                    <a:pt x="2047176" y="262686"/>
                  </a:lnTo>
                  <a:lnTo>
                    <a:pt x="2062314" y="289179"/>
                  </a:lnTo>
                  <a:lnTo>
                    <a:pt x="2062314" y="255397"/>
                  </a:lnTo>
                  <a:lnTo>
                    <a:pt x="2059686" y="251942"/>
                  </a:lnTo>
                  <a:lnTo>
                    <a:pt x="2053094" y="246875"/>
                  </a:lnTo>
                  <a:lnTo>
                    <a:pt x="2045411" y="243662"/>
                  </a:lnTo>
                  <a:lnTo>
                    <a:pt x="2037041" y="242544"/>
                  </a:lnTo>
                  <a:lnTo>
                    <a:pt x="2031542" y="242544"/>
                  </a:lnTo>
                  <a:lnTo>
                    <a:pt x="2031542" y="203390"/>
                  </a:lnTo>
                  <a:lnTo>
                    <a:pt x="2049513" y="160058"/>
                  </a:lnTo>
                  <a:lnTo>
                    <a:pt x="2092845" y="142087"/>
                  </a:lnTo>
                  <a:lnTo>
                    <a:pt x="2154771" y="142087"/>
                  </a:lnTo>
                  <a:lnTo>
                    <a:pt x="2158657" y="138214"/>
                  </a:lnTo>
                  <a:lnTo>
                    <a:pt x="2158657" y="118071"/>
                  </a:lnTo>
                  <a:lnTo>
                    <a:pt x="2226233" y="174231"/>
                  </a:lnTo>
                  <a:lnTo>
                    <a:pt x="2226233" y="151726"/>
                  </a:lnTo>
                  <a:lnTo>
                    <a:pt x="2185746" y="118071"/>
                  </a:lnTo>
                  <a:lnTo>
                    <a:pt x="2152954" y="90805"/>
                  </a:lnTo>
                  <a:lnTo>
                    <a:pt x="2149348" y="90347"/>
                  </a:lnTo>
                  <a:lnTo>
                    <a:pt x="2143277" y="93205"/>
                  </a:lnTo>
                  <a:lnTo>
                    <a:pt x="2141334" y="96253"/>
                  </a:lnTo>
                  <a:lnTo>
                    <a:pt x="2141334" y="124764"/>
                  </a:lnTo>
                  <a:lnTo>
                    <a:pt x="2092845" y="124764"/>
                  </a:lnTo>
                  <a:lnTo>
                    <a:pt x="2074659" y="126873"/>
                  </a:lnTo>
                  <a:lnTo>
                    <a:pt x="2074786" y="126873"/>
                  </a:lnTo>
                  <a:lnTo>
                    <a:pt x="2058174" y="132867"/>
                  </a:lnTo>
                  <a:lnTo>
                    <a:pt x="2043696" y="142087"/>
                  </a:lnTo>
                  <a:lnTo>
                    <a:pt x="2031542" y="154241"/>
                  </a:lnTo>
                  <a:lnTo>
                    <a:pt x="2031542" y="107099"/>
                  </a:lnTo>
                  <a:lnTo>
                    <a:pt x="2060054" y="107099"/>
                  </a:lnTo>
                  <a:lnTo>
                    <a:pt x="2063115" y="105156"/>
                  </a:lnTo>
                  <a:lnTo>
                    <a:pt x="2065959" y="99072"/>
                  </a:lnTo>
                  <a:lnTo>
                    <a:pt x="2065604" y="96253"/>
                  </a:lnTo>
                  <a:lnTo>
                    <a:pt x="2065502" y="95491"/>
                  </a:lnTo>
                  <a:lnTo>
                    <a:pt x="2004580" y="22199"/>
                  </a:lnTo>
                  <a:lnTo>
                    <a:pt x="1987080" y="1143"/>
                  </a:lnTo>
                  <a:lnTo>
                    <a:pt x="1984629" y="0"/>
                  </a:lnTo>
                  <a:lnTo>
                    <a:pt x="1979498" y="0"/>
                  </a:lnTo>
                  <a:lnTo>
                    <a:pt x="1977047" y="1143"/>
                  </a:lnTo>
                  <a:lnTo>
                    <a:pt x="1898624" y="95491"/>
                  </a:lnTo>
                  <a:lnTo>
                    <a:pt x="1898167" y="99072"/>
                  </a:lnTo>
                  <a:lnTo>
                    <a:pt x="1901024" y="105156"/>
                  </a:lnTo>
                  <a:lnTo>
                    <a:pt x="1904072" y="107099"/>
                  </a:lnTo>
                  <a:lnTo>
                    <a:pt x="1932584" y="107099"/>
                  </a:lnTo>
                  <a:lnTo>
                    <a:pt x="1932584" y="120878"/>
                  </a:lnTo>
                  <a:lnTo>
                    <a:pt x="1936483" y="124764"/>
                  </a:lnTo>
                  <a:lnTo>
                    <a:pt x="1946008" y="124764"/>
                  </a:lnTo>
                  <a:lnTo>
                    <a:pt x="1949907" y="120878"/>
                  </a:lnTo>
                  <a:lnTo>
                    <a:pt x="1949907" y="93662"/>
                  </a:lnTo>
                  <a:lnTo>
                    <a:pt x="1946033" y="89789"/>
                  </a:lnTo>
                  <a:lnTo>
                    <a:pt x="1925878" y="89789"/>
                  </a:lnTo>
                  <a:lnTo>
                    <a:pt x="1982063" y="22199"/>
                  </a:lnTo>
                  <a:lnTo>
                    <a:pt x="2038248" y="89789"/>
                  </a:lnTo>
                  <a:lnTo>
                    <a:pt x="2018093" y="89789"/>
                  </a:lnTo>
                  <a:lnTo>
                    <a:pt x="2014220" y="93662"/>
                  </a:lnTo>
                  <a:lnTo>
                    <a:pt x="2014220" y="242544"/>
                  </a:lnTo>
                  <a:lnTo>
                    <a:pt x="2014220" y="259854"/>
                  </a:lnTo>
                  <a:lnTo>
                    <a:pt x="2014220" y="289179"/>
                  </a:lnTo>
                  <a:lnTo>
                    <a:pt x="1949907" y="289179"/>
                  </a:lnTo>
                  <a:lnTo>
                    <a:pt x="1949907" y="259854"/>
                  </a:lnTo>
                  <a:lnTo>
                    <a:pt x="2014220" y="259854"/>
                  </a:lnTo>
                  <a:lnTo>
                    <a:pt x="2014220" y="242544"/>
                  </a:lnTo>
                  <a:lnTo>
                    <a:pt x="1949907" y="242544"/>
                  </a:lnTo>
                  <a:lnTo>
                    <a:pt x="1949907" y="154546"/>
                  </a:lnTo>
                  <a:lnTo>
                    <a:pt x="1949907" y="151765"/>
                  </a:lnTo>
                  <a:lnTo>
                    <a:pt x="1946033" y="147891"/>
                  </a:lnTo>
                  <a:lnTo>
                    <a:pt x="1937156" y="147891"/>
                  </a:lnTo>
                  <a:lnTo>
                    <a:pt x="1933727" y="150736"/>
                  </a:lnTo>
                  <a:lnTo>
                    <a:pt x="1932901" y="154241"/>
                  </a:lnTo>
                  <a:lnTo>
                    <a:pt x="1932825" y="154546"/>
                  </a:lnTo>
                  <a:lnTo>
                    <a:pt x="1932584" y="154305"/>
                  </a:lnTo>
                  <a:lnTo>
                    <a:pt x="1932584" y="203390"/>
                  </a:lnTo>
                  <a:lnTo>
                    <a:pt x="1932584" y="242544"/>
                  </a:lnTo>
                  <a:lnTo>
                    <a:pt x="1932584" y="259854"/>
                  </a:lnTo>
                  <a:lnTo>
                    <a:pt x="1932584" y="289179"/>
                  </a:lnTo>
                  <a:lnTo>
                    <a:pt x="1901825" y="289179"/>
                  </a:lnTo>
                  <a:lnTo>
                    <a:pt x="1916963" y="262686"/>
                  </a:lnTo>
                  <a:lnTo>
                    <a:pt x="1921840" y="259854"/>
                  </a:lnTo>
                  <a:lnTo>
                    <a:pt x="1932584" y="259854"/>
                  </a:lnTo>
                  <a:lnTo>
                    <a:pt x="1932584" y="242544"/>
                  </a:lnTo>
                  <a:lnTo>
                    <a:pt x="1927085" y="242544"/>
                  </a:lnTo>
                  <a:lnTo>
                    <a:pt x="1918716" y="243662"/>
                  </a:lnTo>
                  <a:lnTo>
                    <a:pt x="1911045" y="246875"/>
                  </a:lnTo>
                  <a:lnTo>
                    <a:pt x="1904441" y="251942"/>
                  </a:lnTo>
                  <a:lnTo>
                    <a:pt x="1899323" y="258648"/>
                  </a:lnTo>
                  <a:lnTo>
                    <a:pt x="1881873" y="289179"/>
                  </a:lnTo>
                  <a:lnTo>
                    <a:pt x="1868271" y="289179"/>
                  </a:lnTo>
                  <a:lnTo>
                    <a:pt x="1868271" y="223710"/>
                  </a:lnTo>
                  <a:lnTo>
                    <a:pt x="1868271" y="210261"/>
                  </a:lnTo>
                  <a:lnTo>
                    <a:pt x="1864398" y="206387"/>
                  </a:lnTo>
                  <a:lnTo>
                    <a:pt x="1809356" y="206387"/>
                  </a:lnTo>
                  <a:lnTo>
                    <a:pt x="1805482" y="210261"/>
                  </a:lnTo>
                  <a:lnTo>
                    <a:pt x="1805482" y="230416"/>
                  </a:lnTo>
                  <a:lnTo>
                    <a:pt x="1737893" y="174231"/>
                  </a:lnTo>
                  <a:lnTo>
                    <a:pt x="1805482" y="118071"/>
                  </a:lnTo>
                  <a:lnTo>
                    <a:pt x="1805482" y="138214"/>
                  </a:lnTo>
                  <a:lnTo>
                    <a:pt x="1809356" y="142087"/>
                  </a:lnTo>
                  <a:lnTo>
                    <a:pt x="1871281" y="142087"/>
                  </a:lnTo>
                  <a:lnTo>
                    <a:pt x="1895119" y="146913"/>
                  </a:lnTo>
                  <a:lnTo>
                    <a:pt x="1914613" y="160058"/>
                  </a:lnTo>
                  <a:lnTo>
                    <a:pt x="1927758" y="179552"/>
                  </a:lnTo>
                  <a:lnTo>
                    <a:pt x="1932584" y="203390"/>
                  </a:lnTo>
                  <a:lnTo>
                    <a:pt x="1932584" y="154305"/>
                  </a:lnTo>
                  <a:lnTo>
                    <a:pt x="1920633" y="142252"/>
                  </a:lnTo>
                  <a:lnTo>
                    <a:pt x="1905990" y="132867"/>
                  </a:lnTo>
                  <a:lnTo>
                    <a:pt x="1889379" y="126873"/>
                  </a:lnTo>
                  <a:lnTo>
                    <a:pt x="1871281" y="124764"/>
                  </a:lnTo>
                  <a:lnTo>
                    <a:pt x="1822792" y="124764"/>
                  </a:lnTo>
                  <a:lnTo>
                    <a:pt x="1822792" y="118071"/>
                  </a:lnTo>
                  <a:lnTo>
                    <a:pt x="1822792" y="96253"/>
                  </a:lnTo>
                  <a:lnTo>
                    <a:pt x="1820849" y="93205"/>
                  </a:lnTo>
                  <a:lnTo>
                    <a:pt x="1814779" y="90347"/>
                  </a:lnTo>
                  <a:lnTo>
                    <a:pt x="1811185" y="90805"/>
                  </a:lnTo>
                  <a:lnTo>
                    <a:pt x="1716836" y="169227"/>
                  </a:lnTo>
                  <a:lnTo>
                    <a:pt x="1715681" y="171665"/>
                  </a:lnTo>
                  <a:lnTo>
                    <a:pt x="1715681" y="176809"/>
                  </a:lnTo>
                  <a:lnTo>
                    <a:pt x="1716836" y="179260"/>
                  </a:lnTo>
                  <a:lnTo>
                    <a:pt x="1811185" y="257670"/>
                  </a:lnTo>
                  <a:lnTo>
                    <a:pt x="1814779" y="258127"/>
                  </a:lnTo>
                  <a:lnTo>
                    <a:pt x="1820862" y="255270"/>
                  </a:lnTo>
                  <a:lnTo>
                    <a:pt x="1822792" y="252222"/>
                  </a:lnTo>
                  <a:lnTo>
                    <a:pt x="1822792" y="230416"/>
                  </a:lnTo>
                  <a:lnTo>
                    <a:pt x="1822792" y="223710"/>
                  </a:lnTo>
                  <a:lnTo>
                    <a:pt x="1850961" y="223710"/>
                  </a:lnTo>
                  <a:lnTo>
                    <a:pt x="1850961" y="289179"/>
                  </a:lnTo>
                  <a:lnTo>
                    <a:pt x="1823466" y="289179"/>
                  </a:lnTo>
                  <a:lnTo>
                    <a:pt x="1811032" y="291706"/>
                  </a:lnTo>
                  <a:lnTo>
                    <a:pt x="1800860" y="298564"/>
                  </a:lnTo>
                  <a:lnTo>
                    <a:pt x="1794002" y="308724"/>
                  </a:lnTo>
                  <a:lnTo>
                    <a:pt x="1791487" y="321157"/>
                  </a:lnTo>
                  <a:lnTo>
                    <a:pt x="1791487" y="340779"/>
                  </a:lnTo>
                  <a:lnTo>
                    <a:pt x="1795360" y="344652"/>
                  </a:lnTo>
                  <a:lnTo>
                    <a:pt x="1804924" y="344652"/>
                  </a:lnTo>
                  <a:lnTo>
                    <a:pt x="1808810" y="340779"/>
                  </a:lnTo>
                  <a:lnTo>
                    <a:pt x="1808810" y="313067"/>
                  </a:lnTo>
                  <a:lnTo>
                    <a:pt x="1815388" y="306501"/>
                  </a:lnTo>
                  <a:lnTo>
                    <a:pt x="2148751" y="306501"/>
                  </a:lnTo>
                  <a:lnTo>
                    <a:pt x="2155329" y="313067"/>
                  </a:lnTo>
                  <a:lnTo>
                    <a:pt x="2155329" y="415531"/>
                  </a:lnTo>
                  <a:lnTo>
                    <a:pt x="2148751" y="422109"/>
                  </a:lnTo>
                  <a:lnTo>
                    <a:pt x="1996732" y="422109"/>
                  </a:lnTo>
                  <a:lnTo>
                    <a:pt x="1996732" y="439432"/>
                  </a:lnTo>
                  <a:lnTo>
                    <a:pt x="1996732" y="462178"/>
                  </a:lnTo>
                  <a:lnTo>
                    <a:pt x="1990153" y="468744"/>
                  </a:lnTo>
                  <a:lnTo>
                    <a:pt x="1973986" y="468744"/>
                  </a:lnTo>
                  <a:lnTo>
                    <a:pt x="1967407" y="462178"/>
                  </a:lnTo>
                  <a:lnTo>
                    <a:pt x="1967407" y="439432"/>
                  </a:lnTo>
                  <a:lnTo>
                    <a:pt x="1996732" y="439432"/>
                  </a:lnTo>
                  <a:lnTo>
                    <a:pt x="1996732" y="422109"/>
                  </a:lnTo>
                  <a:lnTo>
                    <a:pt x="1815388" y="422109"/>
                  </a:lnTo>
                  <a:lnTo>
                    <a:pt x="1808810" y="415531"/>
                  </a:lnTo>
                  <a:lnTo>
                    <a:pt x="1808810" y="371665"/>
                  </a:lnTo>
                  <a:lnTo>
                    <a:pt x="1804924" y="367792"/>
                  </a:lnTo>
                  <a:lnTo>
                    <a:pt x="1795360" y="367792"/>
                  </a:lnTo>
                  <a:lnTo>
                    <a:pt x="1791487" y="371665"/>
                  </a:lnTo>
                  <a:lnTo>
                    <a:pt x="1791487" y="559041"/>
                  </a:lnTo>
                  <a:lnTo>
                    <a:pt x="1794002" y="571474"/>
                  </a:lnTo>
                  <a:lnTo>
                    <a:pt x="1800860" y="581634"/>
                  </a:lnTo>
                  <a:lnTo>
                    <a:pt x="1811032" y="588492"/>
                  </a:lnTo>
                  <a:lnTo>
                    <a:pt x="1823466" y="591007"/>
                  </a:lnTo>
                  <a:lnTo>
                    <a:pt x="2140661" y="591007"/>
                  </a:lnTo>
                  <a:lnTo>
                    <a:pt x="2172639" y="559041"/>
                  </a:lnTo>
                  <a:lnTo>
                    <a:pt x="2172639" y="505345"/>
                  </a:lnTo>
                  <a:lnTo>
                    <a:pt x="2168766" y="501472"/>
                  </a:lnTo>
                  <a:lnTo>
                    <a:pt x="2159203" y="501472"/>
                  </a:lnTo>
                  <a:lnTo>
                    <a:pt x="2155329" y="505345"/>
                  </a:lnTo>
                  <a:lnTo>
                    <a:pt x="2155329" y="567118"/>
                  </a:lnTo>
                  <a:lnTo>
                    <a:pt x="2148751" y="573697"/>
                  </a:lnTo>
                  <a:lnTo>
                    <a:pt x="1815388" y="573697"/>
                  </a:lnTo>
                  <a:lnTo>
                    <a:pt x="1808810" y="567118"/>
                  </a:lnTo>
                  <a:lnTo>
                    <a:pt x="1808810" y="435851"/>
                  </a:lnTo>
                  <a:lnTo>
                    <a:pt x="1813204" y="438137"/>
                  </a:lnTo>
                  <a:lnTo>
                    <a:pt x="1818182" y="439432"/>
                  </a:lnTo>
                  <a:lnTo>
                    <a:pt x="1950085" y="439432"/>
                  </a:lnTo>
                  <a:lnTo>
                    <a:pt x="1950085" y="454088"/>
                  </a:lnTo>
                  <a:lnTo>
                    <a:pt x="1952599" y="466521"/>
                  </a:lnTo>
                  <a:lnTo>
                    <a:pt x="1959470" y="476694"/>
                  </a:lnTo>
                  <a:lnTo>
                    <a:pt x="1969630" y="483552"/>
                  </a:lnTo>
                  <a:lnTo>
                    <a:pt x="1982063" y="486067"/>
                  </a:lnTo>
                  <a:lnTo>
                    <a:pt x="1994496" y="483552"/>
                  </a:lnTo>
                  <a:lnTo>
                    <a:pt x="2004669" y="476694"/>
                  </a:lnTo>
                  <a:lnTo>
                    <a:pt x="2010029" y="468744"/>
                  </a:lnTo>
                  <a:lnTo>
                    <a:pt x="2011527" y="466521"/>
                  </a:lnTo>
                  <a:lnTo>
                    <a:pt x="2014042" y="454088"/>
                  </a:lnTo>
                  <a:lnTo>
                    <a:pt x="2014042" y="439432"/>
                  </a:lnTo>
                  <a:lnTo>
                    <a:pt x="2145944" y="439432"/>
                  </a:lnTo>
                  <a:lnTo>
                    <a:pt x="2150922" y="438137"/>
                  </a:lnTo>
                  <a:lnTo>
                    <a:pt x="2155329" y="435851"/>
                  </a:lnTo>
                  <a:lnTo>
                    <a:pt x="2155329" y="474459"/>
                  </a:lnTo>
                  <a:lnTo>
                    <a:pt x="2159203" y="478332"/>
                  </a:lnTo>
                  <a:lnTo>
                    <a:pt x="2168766" y="478332"/>
                  </a:lnTo>
                  <a:lnTo>
                    <a:pt x="2172639" y="474459"/>
                  </a:lnTo>
                  <a:lnTo>
                    <a:pt x="2172639" y="435851"/>
                  </a:lnTo>
                  <a:lnTo>
                    <a:pt x="2172639" y="422109"/>
                  </a:lnTo>
                  <a:lnTo>
                    <a:pt x="2172639" y="321157"/>
                  </a:lnTo>
                  <a:lnTo>
                    <a:pt x="2170125" y="308724"/>
                  </a:lnTo>
                  <a:lnTo>
                    <a:pt x="2168626" y="306501"/>
                  </a:lnTo>
                  <a:lnTo>
                    <a:pt x="2163267" y="298564"/>
                  </a:lnTo>
                  <a:lnTo>
                    <a:pt x="2153094" y="291706"/>
                  </a:lnTo>
                  <a:lnTo>
                    <a:pt x="2140661" y="289179"/>
                  </a:lnTo>
                  <a:lnTo>
                    <a:pt x="2113165" y="289179"/>
                  </a:lnTo>
                  <a:lnTo>
                    <a:pt x="2113165" y="223710"/>
                  </a:lnTo>
                  <a:lnTo>
                    <a:pt x="2141334" y="223710"/>
                  </a:lnTo>
                  <a:lnTo>
                    <a:pt x="2141334" y="252222"/>
                  </a:lnTo>
                  <a:lnTo>
                    <a:pt x="2143277" y="255270"/>
                  </a:lnTo>
                  <a:lnTo>
                    <a:pt x="2149373" y="258127"/>
                  </a:lnTo>
                  <a:lnTo>
                    <a:pt x="2152942" y="257670"/>
                  </a:lnTo>
                  <a:lnTo>
                    <a:pt x="2185746" y="230416"/>
                  </a:lnTo>
                  <a:lnTo>
                    <a:pt x="2247290" y="179260"/>
                  </a:lnTo>
                  <a:lnTo>
                    <a:pt x="2248433" y="176809"/>
                  </a:lnTo>
                  <a:lnTo>
                    <a:pt x="2248433" y="1716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79375" rIns="0" bIns="0" rtlCol="0" vert="horz">
            <a:spAutoFit/>
          </a:bodyPr>
          <a:lstStyle/>
          <a:p>
            <a:pPr marL="113030">
              <a:lnSpc>
                <a:spcPct val="100000"/>
              </a:lnSpc>
              <a:spcBef>
                <a:spcPts val="625"/>
              </a:spcBef>
            </a:pPr>
            <a:fld id="{81D60167-4931-47E6-BA6A-407CBD079E47}" type="slidenum">
              <a:rPr dirty="0" spc="-50"/>
              <a:t>4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345560" y="2462910"/>
            <a:ext cx="4535805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600" spc="-305" b="1">
                <a:solidFill>
                  <a:srgbClr val="00275E"/>
                </a:solidFill>
                <a:latin typeface="Tahoma"/>
                <a:cs typeface="Tahoma"/>
              </a:rPr>
              <a:t>INCENTIVE</a:t>
            </a:r>
            <a:r>
              <a:rPr dirty="0" sz="3600" spc="10" b="1">
                <a:solidFill>
                  <a:srgbClr val="00275E"/>
                </a:solidFill>
                <a:latin typeface="Tahoma"/>
                <a:cs typeface="Tahoma"/>
              </a:rPr>
              <a:t> </a:t>
            </a:r>
            <a:r>
              <a:rPr dirty="0" sz="3600" spc="-295" b="1">
                <a:solidFill>
                  <a:srgbClr val="00275E"/>
                </a:solidFill>
                <a:latin typeface="Tahoma"/>
                <a:cs typeface="Tahoma"/>
              </a:rPr>
              <a:t>DISPOSAL </a:t>
            </a:r>
            <a:r>
              <a:rPr dirty="0" sz="3600" spc="-260" b="1">
                <a:solidFill>
                  <a:srgbClr val="00275E"/>
                </a:solidFill>
                <a:latin typeface="Tahoma"/>
                <a:cs typeface="Tahoma"/>
              </a:rPr>
              <a:t>APPLICABLE</a:t>
            </a:r>
            <a:r>
              <a:rPr dirty="0" sz="3600" spc="-30" b="1">
                <a:solidFill>
                  <a:srgbClr val="00275E"/>
                </a:solidFill>
                <a:latin typeface="Tahoma"/>
                <a:cs typeface="Tahoma"/>
              </a:rPr>
              <a:t> </a:t>
            </a:r>
            <a:r>
              <a:rPr dirty="0" sz="3600" spc="-430" b="1">
                <a:solidFill>
                  <a:srgbClr val="00275E"/>
                </a:solidFill>
                <a:latin typeface="Tahoma"/>
                <a:cs typeface="Tahoma"/>
              </a:rPr>
              <a:t>IN</a:t>
            </a:r>
            <a:r>
              <a:rPr dirty="0" sz="3600" spc="-15" b="1">
                <a:solidFill>
                  <a:srgbClr val="00275E"/>
                </a:solidFill>
                <a:latin typeface="Tahoma"/>
                <a:cs typeface="Tahoma"/>
              </a:rPr>
              <a:t> </a:t>
            </a:r>
            <a:r>
              <a:rPr dirty="0" sz="3600" spc="-280" b="1">
                <a:solidFill>
                  <a:srgbClr val="00275E"/>
                </a:solidFill>
                <a:latin typeface="Tahoma"/>
                <a:cs typeface="Tahoma"/>
              </a:rPr>
              <a:t>GDIZ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79375" rIns="0" bIns="0" rtlCol="0" vert="horz">
            <a:spAutoFit/>
          </a:bodyPr>
          <a:lstStyle/>
          <a:p>
            <a:pPr marL="113030">
              <a:lnSpc>
                <a:spcPct val="100000"/>
              </a:lnSpc>
              <a:spcBef>
                <a:spcPts val="625"/>
              </a:spcBef>
            </a:pPr>
            <a:fld id="{81D60167-4931-47E6-BA6A-407CBD079E47}" type="slidenum">
              <a:rPr dirty="0" spc="-50"/>
              <a:t>4</a:t>
            </a:fld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600" spc="-25" b="0">
                <a:solidFill>
                  <a:srgbClr val="ED2727"/>
                </a:solidFill>
                <a:latin typeface="Segoe UI"/>
                <a:cs typeface="Segoe UI"/>
              </a:rPr>
              <a:t>03</a:t>
            </a:r>
            <a:endParaRPr sz="66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686031" y="6322619"/>
            <a:ext cx="55244" cy="135890"/>
          </a:xfrm>
          <a:prstGeom prst="rect">
            <a:avLst/>
          </a:prstGeom>
        </p:spPr>
        <p:txBody>
          <a:bodyPr wrap="square" lIns="0" tIns="825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dirty="0" sz="800" spc="-60">
                <a:solidFill>
                  <a:srgbClr val="009933"/>
                </a:solidFill>
                <a:latin typeface="Segoe UI"/>
                <a:cs typeface="Segoe UI"/>
              </a:rPr>
              <a:t>8</a:t>
            </a:r>
            <a:endParaRPr sz="800">
              <a:latin typeface="Segoe UI"/>
              <a:cs typeface="Segoe U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5244" rIns="0" bIns="0" rtlCol="0" vert="horz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434"/>
              </a:spcBef>
            </a:pPr>
            <a:r>
              <a:rPr dirty="0" sz="2500"/>
              <a:t>LAW</a:t>
            </a:r>
            <a:r>
              <a:rPr dirty="0" sz="2500" spc="-45"/>
              <a:t> </a:t>
            </a:r>
            <a:r>
              <a:rPr dirty="0" sz="2500"/>
              <a:t>N°</a:t>
            </a:r>
            <a:r>
              <a:rPr dirty="0" sz="2500" spc="-50"/>
              <a:t> </a:t>
            </a:r>
            <a:r>
              <a:rPr dirty="0" sz="2500" spc="-20"/>
              <a:t>2022-</a:t>
            </a:r>
            <a:r>
              <a:rPr dirty="0" sz="2500"/>
              <a:t>38</a:t>
            </a:r>
            <a:r>
              <a:rPr dirty="0" sz="2500" spc="-65"/>
              <a:t> </a:t>
            </a:r>
            <a:r>
              <a:rPr dirty="0" sz="2500"/>
              <a:t>OF</a:t>
            </a:r>
            <a:r>
              <a:rPr dirty="0" sz="2500" spc="-50"/>
              <a:t> </a:t>
            </a:r>
            <a:r>
              <a:rPr dirty="0" sz="2500"/>
              <a:t>3</a:t>
            </a:r>
            <a:r>
              <a:rPr dirty="0" sz="2500" spc="-55"/>
              <a:t> </a:t>
            </a:r>
            <a:r>
              <a:rPr dirty="0" sz="2500" spc="-20"/>
              <a:t>JANUARY </a:t>
            </a:r>
            <a:r>
              <a:rPr dirty="0" sz="2500"/>
              <a:t>2023</a:t>
            </a:r>
            <a:r>
              <a:rPr dirty="0" sz="2500" spc="-50"/>
              <a:t> </a:t>
            </a:r>
            <a:r>
              <a:rPr dirty="0" sz="2500" spc="-10"/>
              <a:t>ESTABLISHING</a:t>
            </a:r>
            <a:r>
              <a:rPr dirty="0" sz="2500" spc="-55"/>
              <a:t> </a:t>
            </a:r>
            <a:r>
              <a:rPr dirty="0" sz="2500"/>
              <a:t>THE</a:t>
            </a:r>
            <a:r>
              <a:rPr dirty="0" sz="2500" spc="-60"/>
              <a:t> </a:t>
            </a:r>
            <a:r>
              <a:rPr dirty="0" sz="2500" spc="-10"/>
              <a:t>REGIME </a:t>
            </a:r>
            <a:r>
              <a:rPr dirty="0" sz="2500"/>
              <a:t>OF</a:t>
            </a:r>
            <a:r>
              <a:rPr dirty="0" sz="2500" spc="-65"/>
              <a:t> </a:t>
            </a:r>
            <a:r>
              <a:rPr dirty="0" sz="2500"/>
              <a:t>SPECIAL</a:t>
            </a:r>
            <a:r>
              <a:rPr dirty="0" sz="2500" spc="-75"/>
              <a:t> </a:t>
            </a:r>
            <a:r>
              <a:rPr dirty="0" sz="2500" spc="-10"/>
              <a:t>ECONOMIC</a:t>
            </a:r>
            <a:r>
              <a:rPr dirty="0" sz="2500" spc="-50"/>
              <a:t> </a:t>
            </a:r>
            <a:r>
              <a:rPr dirty="0" sz="2500"/>
              <a:t>ZONES</a:t>
            </a:r>
            <a:r>
              <a:rPr dirty="0" sz="2500" spc="-65"/>
              <a:t> </a:t>
            </a:r>
            <a:r>
              <a:rPr dirty="0" sz="2500"/>
              <a:t>IN</a:t>
            </a:r>
            <a:r>
              <a:rPr dirty="0" sz="2500" spc="-70"/>
              <a:t> </a:t>
            </a:r>
            <a:r>
              <a:rPr dirty="0" sz="2500"/>
              <a:t>THE</a:t>
            </a:r>
            <a:r>
              <a:rPr dirty="0" sz="2500" spc="-70"/>
              <a:t> </a:t>
            </a:r>
            <a:r>
              <a:rPr dirty="0" sz="2500"/>
              <a:t>REPUBLIC</a:t>
            </a:r>
            <a:r>
              <a:rPr dirty="0" sz="2500" spc="-70"/>
              <a:t> </a:t>
            </a:r>
            <a:r>
              <a:rPr dirty="0" sz="2500"/>
              <a:t>OF</a:t>
            </a:r>
            <a:r>
              <a:rPr dirty="0" sz="2500" spc="-75"/>
              <a:t> </a:t>
            </a:r>
            <a:r>
              <a:rPr dirty="0" sz="2500" spc="-10"/>
              <a:t>BENIN</a:t>
            </a:r>
            <a:endParaRPr sz="2500"/>
          </a:p>
        </p:txBody>
      </p:sp>
      <p:graphicFrame>
        <p:nvGraphicFramePr>
          <p:cNvPr id="4" name="object 4" descr=""/>
          <p:cNvGraphicFramePr>
            <a:graphicFrameLocks noGrp="1"/>
          </p:cNvGraphicFramePr>
          <p:nvPr/>
        </p:nvGraphicFramePr>
        <p:xfrm>
          <a:off x="288290" y="1066291"/>
          <a:ext cx="11534140" cy="57543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41855"/>
                <a:gridCol w="2326005"/>
                <a:gridCol w="2326005"/>
                <a:gridCol w="2326004"/>
                <a:gridCol w="2326004"/>
              </a:tblGrid>
              <a:tr h="797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5080">
                        <a:lnSpc>
                          <a:spcPct val="100000"/>
                        </a:lnSpc>
                      </a:pPr>
                      <a:r>
                        <a:rPr dirty="0" sz="1300" spc="-1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Regimes</a:t>
                      </a:r>
                      <a:endParaRPr sz="1300">
                        <a:latin typeface="Segoe UI"/>
                        <a:cs typeface="Segoe UI"/>
                      </a:endParaRPr>
                    </a:p>
                  </a:txBody>
                  <a:tcPr marL="0" marR="0" marB="0" marT="1155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5080">
                        <a:lnSpc>
                          <a:spcPct val="100000"/>
                        </a:lnSpc>
                      </a:pPr>
                      <a:r>
                        <a:rPr dirty="0" sz="130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1. Export </a:t>
                      </a:r>
                      <a:r>
                        <a:rPr dirty="0" sz="1300" spc="-1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regime</a:t>
                      </a:r>
                      <a:endParaRPr sz="1300">
                        <a:latin typeface="Segoe UI"/>
                        <a:cs typeface="Segoe UI"/>
                      </a:endParaRPr>
                    </a:p>
                  </a:txBody>
                  <a:tcPr marL="0" marR="0" marB="0" marT="1155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C6F73"/>
                    </a:solidFill>
                  </a:tcPr>
                </a:tc>
                <a:tc>
                  <a:txBody>
                    <a:bodyPr/>
                    <a:lstStyle/>
                    <a:p>
                      <a:pPr marL="5715" marR="99060">
                        <a:lnSpc>
                          <a:spcPct val="100000"/>
                        </a:lnSpc>
                      </a:pPr>
                      <a:r>
                        <a:rPr dirty="0" sz="1300" spc="-1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2-</a:t>
                      </a:r>
                      <a:r>
                        <a:rPr dirty="0" sz="130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A.</a:t>
                      </a:r>
                      <a:r>
                        <a:rPr dirty="0" sz="1300" spc="-25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30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Regime</a:t>
                      </a:r>
                      <a:r>
                        <a:rPr dirty="0" sz="1300" spc="-2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30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for</a:t>
                      </a:r>
                      <a:r>
                        <a:rPr dirty="0" sz="1300" spc="-15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intra- </a:t>
                      </a:r>
                      <a:r>
                        <a:rPr dirty="0" sz="130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community</a:t>
                      </a:r>
                      <a:r>
                        <a:rPr dirty="0" sz="1300" spc="-2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30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trade</a:t>
                      </a:r>
                      <a:r>
                        <a:rPr dirty="0" sz="1300" spc="-45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promotion </a:t>
                      </a:r>
                      <a:r>
                        <a:rPr dirty="0" sz="130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(minimum</a:t>
                      </a:r>
                      <a:r>
                        <a:rPr dirty="0" sz="1300" spc="-7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30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investment</a:t>
                      </a:r>
                      <a:r>
                        <a:rPr dirty="0" sz="1300" spc="-6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300" spc="-25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10 </a:t>
                      </a:r>
                      <a:r>
                        <a:rPr dirty="0" sz="1300" spc="-1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billion)</a:t>
                      </a:r>
                      <a:endParaRPr sz="1300">
                        <a:latin typeface="Segoe UI"/>
                        <a:cs typeface="Segoe U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7C138"/>
                    </a:solidFill>
                  </a:tcPr>
                </a:tc>
                <a:tc>
                  <a:txBody>
                    <a:bodyPr/>
                    <a:lstStyle/>
                    <a:p>
                      <a:pPr marL="5715" marR="36195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dirty="0" sz="1300" spc="-1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2-</a:t>
                      </a:r>
                      <a:r>
                        <a:rPr dirty="0" sz="130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B.</a:t>
                      </a:r>
                      <a:r>
                        <a:rPr dirty="0" sz="1300" spc="-3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30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Regime</a:t>
                      </a:r>
                      <a:r>
                        <a:rPr dirty="0" sz="1300" spc="-25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30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for</a:t>
                      </a:r>
                      <a:r>
                        <a:rPr dirty="0" sz="1300" spc="-1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intra- </a:t>
                      </a:r>
                      <a:r>
                        <a:rPr dirty="0" sz="130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community</a:t>
                      </a:r>
                      <a:r>
                        <a:rPr dirty="0" sz="1300" spc="-2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30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trade</a:t>
                      </a:r>
                      <a:r>
                        <a:rPr dirty="0" sz="1300" spc="-45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promotion </a:t>
                      </a:r>
                      <a:r>
                        <a:rPr dirty="0" sz="130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(investment&gt;10</a:t>
                      </a:r>
                      <a:r>
                        <a:rPr dirty="0" sz="1300" spc="-25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30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to</a:t>
                      </a:r>
                      <a:r>
                        <a:rPr dirty="0" sz="1300" spc="-5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30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50</a:t>
                      </a:r>
                      <a:r>
                        <a:rPr dirty="0" sz="1300" spc="-4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billion)</a:t>
                      </a:r>
                      <a:endParaRPr sz="1300">
                        <a:latin typeface="Segoe UI"/>
                        <a:cs typeface="Segoe UI"/>
                      </a:endParaRPr>
                    </a:p>
                  </a:txBody>
                  <a:tcPr marL="0" marR="0" marB="0" marT="1066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7C138"/>
                    </a:solidFill>
                  </a:tcPr>
                </a:tc>
                <a:tc>
                  <a:txBody>
                    <a:bodyPr/>
                    <a:lstStyle/>
                    <a:p>
                      <a:pPr marL="6350" marR="98425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dirty="0" sz="1300" spc="-1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2-</a:t>
                      </a:r>
                      <a:r>
                        <a:rPr dirty="0" sz="130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C.</a:t>
                      </a:r>
                      <a:r>
                        <a:rPr dirty="0" sz="1300" spc="-3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30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Regime</a:t>
                      </a:r>
                      <a:r>
                        <a:rPr dirty="0" sz="1300" spc="-25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30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for</a:t>
                      </a:r>
                      <a:r>
                        <a:rPr dirty="0" sz="1300" spc="-25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intra- </a:t>
                      </a:r>
                      <a:r>
                        <a:rPr dirty="0" sz="130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community</a:t>
                      </a:r>
                      <a:r>
                        <a:rPr dirty="0" sz="1300" spc="-2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30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trade</a:t>
                      </a:r>
                      <a:r>
                        <a:rPr dirty="0" sz="1300" spc="-45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promotion </a:t>
                      </a:r>
                      <a:r>
                        <a:rPr dirty="0" sz="130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(investment</a:t>
                      </a:r>
                      <a:r>
                        <a:rPr dirty="0" sz="1300" spc="-55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30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&gt;50</a:t>
                      </a:r>
                      <a:r>
                        <a:rPr dirty="0" sz="1300" spc="-25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billion)</a:t>
                      </a:r>
                      <a:endParaRPr sz="1300">
                        <a:latin typeface="Segoe UI"/>
                        <a:cs typeface="Segoe UI"/>
                      </a:endParaRPr>
                    </a:p>
                  </a:txBody>
                  <a:tcPr marL="0" marR="0" marB="0" marT="1066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7C138"/>
                    </a:solidFill>
                  </a:tcPr>
                </a:tc>
              </a:tr>
              <a:tr h="9321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5080" marR="254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3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Benefits</a:t>
                      </a:r>
                      <a:r>
                        <a:rPr dirty="0" sz="1300" spc="-35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3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during</a:t>
                      </a:r>
                      <a:r>
                        <a:rPr dirty="0" sz="1300" spc="-55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investment process</a:t>
                      </a:r>
                      <a:endParaRPr sz="1300">
                        <a:latin typeface="Segoe UI"/>
                        <a:cs typeface="Segoe UI"/>
                      </a:endParaRPr>
                    </a:p>
                  </a:txBody>
                  <a:tcPr marL="0" marR="0" marB="0" marT="831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260350" marR="435609" indent="-172720">
                        <a:lnSpc>
                          <a:spcPct val="100000"/>
                        </a:lnSpc>
                        <a:spcBef>
                          <a:spcPts val="680"/>
                        </a:spcBef>
                        <a:buFont typeface="Arial MT"/>
                        <a:buChar char="•"/>
                        <a:tabLst>
                          <a:tab pos="260350" algn="l"/>
                        </a:tabLst>
                      </a:pP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Full</a:t>
                      </a:r>
                      <a:r>
                        <a:rPr dirty="0" sz="1000" spc="-25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exemption</a:t>
                      </a:r>
                      <a:r>
                        <a:rPr dirty="0" sz="1000" spc="-3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from</a:t>
                      </a:r>
                      <a:r>
                        <a:rPr dirty="0" sz="1000" spc="-25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import</a:t>
                      </a:r>
                      <a:r>
                        <a:rPr dirty="0" sz="1000" spc="-15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duties</a:t>
                      </a:r>
                      <a:r>
                        <a:rPr dirty="0" sz="1000" spc="-25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and</a:t>
                      </a:r>
                      <a:r>
                        <a:rPr dirty="0" sz="1000" spc="-3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taxes,</a:t>
                      </a:r>
                      <a:r>
                        <a:rPr dirty="0" sz="1000" spc="-35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except</a:t>
                      </a:r>
                      <a:r>
                        <a:rPr dirty="0" sz="1000" spc="-35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for</a:t>
                      </a:r>
                      <a:r>
                        <a:rPr dirty="0" sz="1000" spc="-2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road</a:t>
                      </a:r>
                      <a:r>
                        <a:rPr dirty="0" sz="1000" spc="-25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tax,</a:t>
                      </a:r>
                      <a:r>
                        <a:rPr dirty="0" sz="1000" spc="-25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statistical</a:t>
                      </a:r>
                      <a:r>
                        <a:rPr dirty="0" sz="1000" spc="-55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tax,</a:t>
                      </a:r>
                      <a:r>
                        <a:rPr dirty="0" sz="1000" spc="-25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customs</a:t>
                      </a:r>
                      <a:r>
                        <a:rPr dirty="0" sz="1000" spc="-35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stamp,</a:t>
                      </a:r>
                      <a:r>
                        <a:rPr dirty="0" sz="1000" spc="-2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community</a:t>
                      </a:r>
                      <a:r>
                        <a:rPr dirty="0" sz="1000" spc="-35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levy,</a:t>
                      </a:r>
                      <a:r>
                        <a:rPr dirty="0" sz="1000" spc="-4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community</a:t>
                      </a:r>
                      <a:r>
                        <a:rPr dirty="0" sz="1000" spc="-3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solidarity</a:t>
                      </a:r>
                      <a:r>
                        <a:rPr dirty="0" sz="1000" spc="-2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levy</a:t>
                      </a:r>
                      <a:r>
                        <a:rPr dirty="0" sz="1000" spc="-4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25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and </a:t>
                      </a: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solidarity</a:t>
                      </a:r>
                      <a:r>
                        <a:rPr dirty="0" sz="1000" spc="-35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levy</a:t>
                      </a:r>
                      <a:r>
                        <a:rPr dirty="0" sz="1000" spc="-55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25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on: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lvl="1" marL="344805" indent="-84455">
                        <a:lnSpc>
                          <a:spcPct val="100000"/>
                        </a:lnSpc>
                        <a:buChar char="-"/>
                        <a:tabLst>
                          <a:tab pos="344805" algn="l"/>
                        </a:tabLst>
                      </a:pP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equipment,</a:t>
                      </a:r>
                      <a:r>
                        <a:rPr dirty="0" sz="1000" spc="-2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tools</a:t>
                      </a:r>
                      <a:r>
                        <a:rPr dirty="0" sz="1000" spc="-4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and</a:t>
                      </a:r>
                      <a:r>
                        <a:rPr dirty="0" sz="1000" spc="-4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commercial</a:t>
                      </a:r>
                      <a:r>
                        <a:rPr dirty="0" sz="1000" spc="-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vehicles</a:t>
                      </a:r>
                      <a:r>
                        <a:rPr dirty="0" sz="1000" spc="-2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exclusively</a:t>
                      </a:r>
                      <a:r>
                        <a:rPr dirty="0" sz="1000" spc="-2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for</a:t>
                      </a:r>
                      <a:r>
                        <a:rPr dirty="0" sz="1000" spc="-4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production</a:t>
                      </a:r>
                      <a:r>
                        <a:rPr dirty="0" sz="1000" spc="-4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purposes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lvl="1" marL="344805" indent="-84455">
                        <a:lnSpc>
                          <a:spcPct val="100000"/>
                        </a:lnSpc>
                        <a:buChar char="-"/>
                        <a:tabLst>
                          <a:tab pos="344805" algn="l"/>
                        </a:tabLst>
                      </a:pP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specific</a:t>
                      </a:r>
                      <a:r>
                        <a:rPr dirty="0" sz="1000" spc="-1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spare</a:t>
                      </a:r>
                      <a:r>
                        <a:rPr dirty="0" sz="1000" spc="-1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parts</a:t>
                      </a:r>
                      <a:r>
                        <a:rPr dirty="0" sz="1000" spc="-2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for</a:t>
                      </a:r>
                      <a:r>
                        <a:rPr dirty="0" sz="1000" spc="-2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imported</a:t>
                      </a:r>
                      <a:r>
                        <a:rPr dirty="0" sz="1000" spc="-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equipment</a:t>
                      </a:r>
                      <a:r>
                        <a:rPr dirty="0" sz="1000" spc="-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up</a:t>
                      </a:r>
                      <a:r>
                        <a:rPr dirty="0" sz="1000" spc="-4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to</a:t>
                      </a:r>
                      <a:r>
                        <a:rPr dirty="0" sz="1000" spc="-2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an</a:t>
                      </a:r>
                      <a:r>
                        <a:rPr dirty="0" sz="1000" spc="-1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amount</a:t>
                      </a:r>
                      <a:r>
                        <a:rPr dirty="0" sz="1000" spc="-1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equal</a:t>
                      </a:r>
                      <a:r>
                        <a:rPr dirty="0" sz="1000" spc="-1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to</a:t>
                      </a:r>
                      <a:r>
                        <a:rPr dirty="0" sz="1000" spc="-3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15%</a:t>
                      </a:r>
                      <a:r>
                        <a:rPr dirty="0" sz="1000" spc="-3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of</a:t>
                      </a:r>
                      <a:r>
                        <a:rPr dirty="0" sz="1000" spc="-2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the</a:t>
                      </a:r>
                      <a:r>
                        <a:rPr dirty="0" sz="1000" spc="-2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value</a:t>
                      </a:r>
                      <a:r>
                        <a:rPr dirty="0" sz="1000" spc="-1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of</a:t>
                      </a:r>
                      <a:r>
                        <a:rPr dirty="0" sz="1000" spc="-2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the</a:t>
                      </a:r>
                      <a:r>
                        <a:rPr dirty="0" sz="1000" spc="-3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equipment's</a:t>
                      </a:r>
                      <a:r>
                        <a:rPr dirty="0" sz="1000" spc="-1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insurance</a:t>
                      </a:r>
                      <a:r>
                        <a:rPr dirty="0" sz="1000" spc="-1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and</a:t>
                      </a:r>
                      <a:r>
                        <a:rPr dirty="0" sz="1000" spc="-1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freight</a:t>
                      </a:r>
                      <a:r>
                        <a:rPr dirty="0" sz="1000" spc="-2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2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cost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260350" indent="-172085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260350" algn="l"/>
                        </a:tabLst>
                      </a:pP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exemption</a:t>
                      </a:r>
                      <a:r>
                        <a:rPr dirty="0" sz="1000" spc="-3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from</a:t>
                      </a:r>
                      <a:r>
                        <a:rPr dirty="0" sz="1000" spc="-35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customs</a:t>
                      </a:r>
                      <a:r>
                        <a:rPr dirty="0" sz="1000" spc="-4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duties</a:t>
                      </a:r>
                      <a:r>
                        <a:rPr dirty="0" sz="1000" spc="-2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on</a:t>
                      </a:r>
                      <a:r>
                        <a:rPr dirty="0" sz="1000" spc="-35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raw</a:t>
                      </a:r>
                      <a:r>
                        <a:rPr dirty="0" sz="1000" spc="-4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materials</a:t>
                      </a:r>
                      <a:r>
                        <a:rPr dirty="0" sz="1000" spc="-3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under</a:t>
                      </a:r>
                      <a:r>
                        <a:rPr dirty="0" sz="1000" spc="-25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the</a:t>
                      </a:r>
                      <a:r>
                        <a:rPr dirty="0" sz="1000" spc="-35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export</a:t>
                      </a:r>
                      <a:r>
                        <a:rPr dirty="0" sz="1000" spc="-25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regime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B="0" marT="863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7673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5080" marR="70485">
                        <a:lnSpc>
                          <a:spcPct val="100000"/>
                        </a:lnSpc>
                      </a:pPr>
                      <a:r>
                        <a:rPr dirty="0" sz="13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Benefit</a:t>
                      </a:r>
                      <a:r>
                        <a:rPr dirty="0" sz="1300" spc="-35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3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during</a:t>
                      </a:r>
                      <a:r>
                        <a:rPr dirty="0" sz="1300" spc="-5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operational phase</a:t>
                      </a:r>
                      <a:endParaRPr sz="1300">
                        <a:latin typeface="Segoe UI"/>
                        <a:cs typeface="Segoe U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F3E7"/>
                    </a:solidFill>
                  </a:tcPr>
                </a:tc>
                <a:tc>
                  <a:txBody>
                    <a:bodyPr/>
                    <a:lstStyle/>
                    <a:p>
                      <a:pPr marL="508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000" b="1">
                          <a:latin typeface="Segoe UI"/>
                          <a:cs typeface="Segoe UI"/>
                        </a:rPr>
                        <a:t>0</a:t>
                      </a:r>
                      <a:r>
                        <a:rPr dirty="0" sz="1000" spc="-15" b="1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latin typeface="Segoe UI"/>
                          <a:cs typeface="Segoe UI"/>
                        </a:rPr>
                        <a:t>to</a:t>
                      </a:r>
                      <a:r>
                        <a:rPr dirty="0" sz="1000" spc="-15" b="1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latin typeface="Segoe UI"/>
                          <a:cs typeface="Segoe UI"/>
                        </a:rPr>
                        <a:t>15</a:t>
                      </a:r>
                      <a:r>
                        <a:rPr dirty="0" sz="1000" spc="-10" b="1">
                          <a:latin typeface="Segoe UI"/>
                          <a:cs typeface="Segoe UI"/>
                        </a:rPr>
                        <a:t> years: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5080" marR="39370" indent="84455">
                        <a:lnSpc>
                          <a:spcPct val="100000"/>
                        </a:lnSpc>
                        <a:buChar char="-"/>
                        <a:tabLst>
                          <a:tab pos="89535" algn="l"/>
                        </a:tabLst>
                      </a:pPr>
                      <a:r>
                        <a:rPr dirty="0" sz="1000">
                          <a:latin typeface="Segoe UI"/>
                          <a:cs typeface="Segoe UI"/>
                        </a:rPr>
                        <a:t>exemption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from</a:t>
                      </a:r>
                      <a:r>
                        <a:rPr dirty="0" sz="1000" spc="-3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customs</a:t>
                      </a:r>
                      <a:r>
                        <a:rPr dirty="0" sz="1000" spc="-2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duties</a:t>
                      </a:r>
                      <a:r>
                        <a:rPr dirty="0" sz="1000" spc="-25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on</a:t>
                      </a:r>
                      <a:r>
                        <a:rPr dirty="0" sz="1000" spc="-45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25">
                          <a:latin typeface="Segoe UI"/>
                          <a:cs typeface="Segoe UI"/>
                        </a:rPr>
                        <a:t>raw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materials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89535" indent="-84455">
                        <a:lnSpc>
                          <a:spcPct val="100000"/>
                        </a:lnSpc>
                        <a:buChar char="-"/>
                        <a:tabLst>
                          <a:tab pos="89535" algn="l"/>
                        </a:tabLst>
                      </a:pPr>
                      <a:r>
                        <a:rPr dirty="0" sz="1000">
                          <a:latin typeface="Segoe UI"/>
                          <a:cs typeface="Segoe UI"/>
                        </a:rPr>
                        <a:t>exemption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from</a:t>
                      </a:r>
                      <a:r>
                        <a:rPr dirty="0" sz="1000" spc="-4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corporate</a:t>
                      </a:r>
                      <a:r>
                        <a:rPr dirty="0" sz="1000" spc="-3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tax,</a:t>
                      </a:r>
                      <a:r>
                        <a:rPr dirty="0" sz="1000" spc="-3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profit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5080">
                        <a:lnSpc>
                          <a:spcPct val="100000"/>
                        </a:lnSpc>
                      </a:pPr>
                      <a:r>
                        <a:rPr dirty="0" sz="1000">
                          <a:latin typeface="Segoe UI"/>
                          <a:cs typeface="Segoe UI"/>
                        </a:rPr>
                        <a:t>tax</a:t>
                      </a:r>
                      <a:r>
                        <a:rPr dirty="0" sz="1000" spc="-25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installment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and</a:t>
                      </a:r>
                      <a:r>
                        <a:rPr dirty="0" sz="1000" spc="-2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flat-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rate</a:t>
                      </a:r>
                      <a:r>
                        <a:rPr dirty="0" sz="1000" spc="-2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minimum</a:t>
                      </a:r>
                      <a:r>
                        <a:rPr dirty="0" sz="1000" spc="-15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25">
                          <a:latin typeface="Segoe UI"/>
                          <a:cs typeface="Segoe UI"/>
                        </a:rPr>
                        <a:t>tax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5080" marR="242570" indent="84455">
                        <a:lnSpc>
                          <a:spcPct val="100000"/>
                        </a:lnSpc>
                        <a:buChar char="-"/>
                        <a:tabLst>
                          <a:tab pos="89535" algn="l"/>
                        </a:tabLst>
                      </a:pPr>
                      <a:r>
                        <a:rPr dirty="0" sz="1000">
                          <a:latin typeface="Segoe UI"/>
                          <a:cs typeface="Segoe UI"/>
                        </a:rPr>
                        <a:t>exemption from</a:t>
                      </a:r>
                      <a:r>
                        <a:rPr dirty="0" sz="1000" spc="-2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the</a:t>
                      </a:r>
                      <a:r>
                        <a:rPr dirty="0" sz="1000" spc="-3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contribution</a:t>
                      </a:r>
                      <a:r>
                        <a:rPr dirty="0" sz="1000" spc="-3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25">
                          <a:latin typeface="Segoe UI"/>
                          <a:cs typeface="Segoe UI"/>
                        </a:rPr>
                        <a:t>of 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business</a:t>
                      </a:r>
                      <a:r>
                        <a:rPr dirty="0" sz="1000" spc="-35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licenses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and</a:t>
                      </a:r>
                      <a:r>
                        <a:rPr dirty="0" sz="1000" spc="-4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patents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5080" marR="229870" indent="84455">
                        <a:lnSpc>
                          <a:spcPct val="100000"/>
                        </a:lnSpc>
                        <a:buChar char="-"/>
                        <a:tabLst>
                          <a:tab pos="89535" algn="l"/>
                        </a:tabLst>
                      </a:pPr>
                      <a:r>
                        <a:rPr dirty="0" sz="1000">
                          <a:latin typeface="Segoe UI"/>
                          <a:cs typeface="Segoe UI"/>
                        </a:rPr>
                        <a:t>exemption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from</a:t>
                      </a:r>
                      <a:r>
                        <a:rPr dirty="0" sz="1000" spc="-3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registration</a:t>
                      </a:r>
                      <a:r>
                        <a:rPr dirty="0" sz="1000" spc="-15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duty</a:t>
                      </a:r>
                      <a:r>
                        <a:rPr dirty="0" sz="1000" spc="-4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25">
                          <a:latin typeface="Segoe UI"/>
                          <a:cs typeface="Segoe UI"/>
                        </a:rPr>
                        <a:t>in 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case</a:t>
                      </a:r>
                      <a:r>
                        <a:rPr dirty="0" sz="1000" spc="-2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of</a:t>
                      </a:r>
                      <a:r>
                        <a:rPr dirty="0" sz="1000" spc="-3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capital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 increase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5080" marR="687070" indent="84455">
                        <a:lnSpc>
                          <a:spcPct val="100000"/>
                        </a:lnSpc>
                        <a:buChar char="-"/>
                        <a:tabLst>
                          <a:tab pos="89535" algn="l"/>
                        </a:tabLst>
                      </a:pPr>
                      <a:r>
                        <a:rPr dirty="0" sz="1000">
                          <a:latin typeface="Segoe UI"/>
                          <a:cs typeface="Segoe UI"/>
                        </a:rPr>
                        <a:t>exemption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from</a:t>
                      </a:r>
                      <a:r>
                        <a:rPr dirty="0" sz="1000" spc="-35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employer's 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contribution</a:t>
                      </a:r>
                      <a:r>
                        <a:rPr dirty="0" sz="1000" spc="-2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to</a:t>
                      </a:r>
                      <a:r>
                        <a:rPr dirty="0" sz="1000" spc="-15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payroll</a:t>
                      </a:r>
                      <a:r>
                        <a:rPr dirty="0" sz="1000" spc="-1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25">
                          <a:latin typeface="Segoe UI"/>
                          <a:cs typeface="Segoe UI"/>
                        </a:rPr>
                        <a:t>tax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  <a:buFont typeface="Segoe UI"/>
                        <a:buChar char="-"/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080">
                        <a:lnSpc>
                          <a:spcPct val="100000"/>
                        </a:lnSpc>
                      </a:pPr>
                      <a:r>
                        <a:rPr dirty="0" sz="1000" b="1">
                          <a:latin typeface="Segoe UI"/>
                          <a:cs typeface="Segoe UI"/>
                        </a:rPr>
                        <a:t>Above</a:t>
                      </a:r>
                      <a:r>
                        <a:rPr dirty="0" sz="1000" spc="-20" b="1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latin typeface="Segoe UI"/>
                          <a:cs typeface="Segoe UI"/>
                        </a:rPr>
                        <a:t>15</a:t>
                      </a:r>
                      <a:r>
                        <a:rPr dirty="0" sz="1000" spc="-25" b="1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latin typeface="Segoe UI"/>
                          <a:cs typeface="Segoe UI"/>
                        </a:rPr>
                        <a:t>years</a:t>
                      </a:r>
                      <a:r>
                        <a:rPr dirty="0" sz="1000" spc="-30" b="1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50" b="1">
                          <a:latin typeface="Segoe UI"/>
                          <a:cs typeface="Segoe UI"/>
                        </a:rPr>
                        <a:t>: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89535" indent="-84455">
                        <a:lnSpc>
                          <a:spcPct val="100000"/>
                        </a:lnSpc>
                        <a:buChar char="-"/>
                        <a:tabLst>
                          <a:tab pos="89535" algn="l"/>
                        </a:tabLst>
                      </a:pPr>
                      <a:r>
                        <a:rPr dirty="0" sz="1000">
                          <a:latin typeface="Segoe UI"/>
                          <a:cs typeface="Segoe UI"/>
                        </a:rPr>
                        <a:t>exemption</a:t>
                      </a:r>
                      <a:r>
                        <a:rPr dirty="0" sz="1000" spc="-5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from</a:t>
                      </a:r>
                      <a:r>
                        <a:rPr dirty="0" sz="1000" spc="-35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customs</a:t>
                      </a:r>
                      <a:r>
                        <a:rPr dirty="0" sz="1000" spc="-15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duties</a:t>
                      </a:r>
                      <a:r>
                        <a:rPr dirty="0" sz="1000" spc="-25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on</a:t>
                      </a:r>
                      <a:r>
                        <a:rPr dirty="0" sz="1000" spc="-45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25">
                          <a:latin typeface="Segoe UI"/>
                          <a:cs typeface="Segoe UI"/>
                        </a:rPr>
                        <a:t>raw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5080">
                        <a:lnSpc>
                          <a:spcPct val="100000"/>
                        </a:lnSpc>
                      </a:pPr>
                      <a:r>
                        <a:rPr dirty="0" sz="1000" spc="-10">
                          <a:latin typeface="Segoe UI"/>
                          <a:cs typeface="Segoe UI"/>
                        </a:rPr>
                        <a:t>materials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5080" marR="533400" indent="84455">
                        <a:lnSpc>
                          <a:spcPct val="100000"/>
                        </a:lnSpc>
                        <a:buChar char="-"/>
                        <a:tabLst>
                          <a:tab pos="89535" algn="l"/>
                        </a:tabLst>
                      </a:pPr>
                      <a:r>
                        <a:rPr dirty="0" sz="1000">
                          <a:latin typeface="Segoe UI"/>
                          <a:cs typeface="Segoe UI"/>
                        </a:rPr>
                        <a:t>common</a:t>
                      </a:r>
                      <a:r>
                        <a:rPr dirty="0" sz="1000" spc="-2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law</a:t>
                      </a:r>
                      <a:r>
                        <a:rPr dirty="0" sz="1000" spc="-25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regime</a:t>
                      </a:r>
                      <a:r>
                        <a:rPr dirty="0" sz="1000" spc="-25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with</a:t>
                      </a:r>
                      <a:r>
                        <a:rPr dirty="0" sz="1000" spc="-4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25">
                          <a:latin typeface="Segoe UI"/>
                          <a:cs typeface="Segoe UI"/>
                        </a:rPr>
                        <a:t>15% </a:t>
                      </a:r>
                      <a:r>
                        <a:rPr dirty="0" sz="1000">
                          <a:latin typeface="Segoe UI"/>
                          <a:cs typeface="Segoe UI"/>
                        </a:rPr>
                        <a:t>corporate</a:t>
                      </a:r>
                      <a:r>
                        <a:rPr dirty="0" sz="1000" spc="-40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25">
                          <a:latin typeface="Segoe UI"/>
                          <a:cs typeface="Segoe UI"/>
                        </a:rPr>
                        <a:t>tax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B="0" marT="69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F3E7"/>
                    </a:solidFill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0</a:t>
                      </a:r>
                      <a:r>
                        <a:rPr dirty="0" sz="1000" spc="-2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to12</a:t>
                      </a:r>
                      <a:r>
                        <a:rPr dirty="0" sz="1000" spc="-2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years: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5715" marR="1905" indent="84455">
                        <a:lnSpc>
                          <a:spcPct val="100000"/>
                        </a:lnSpc>
                        <a:buClr>
                          <a:srgbClr val="000000"/>
                        </a:buClr>
                        <a:buChar char="-"/>
                        <a:tabLst>
                          <a:tab pos="90170" algn="l"/>
                        </a:tabLst>
                      </a:pP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exemption</a:t>
                      </a:r>
                      <a:r>
                        <a:rPr dirty="0" sz="1000" spc="-1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from</a:t>
                      </a:r>
                      <a:r>
                        <a:rPr dirty="0" sz="1000" spc="-3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corporate</a:t>
                      </a:r>
                      <a:r>
                        <a:rPr dirty="0" sz="1000" spc="-2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tax,</a:t>
                      </a:r>
                      <a:r>
                        <a:rPr dirty="0" sz="1000" spc="-3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profit</a:t>
                      </a:r>
                      <a:r>
                        <a:rPr dirty="0" sz="1000" spc="5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tax</a:t>
                      </a:r>
                      <a:r>
                        <a:rPr dirty="0" sz="1000" spc="-2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installment</a:t>
                      </a:r>
                      <a:r>
                        <a:rPr dirty="0" sz="1000" spc="-1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and</a:t>
                      </a:r>
                      <a:r>
                        <a:rPr dirty="0" sz="1000" spc="-2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flat-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rate</a:t>
                      </a:r>
                      <a:r>
                        <a:rPr dirty="0" sz="1000" spc="-2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minimum</a:t>
                      </a:r>
                      <a:r>
                        <a:rPr dirty="0" sz="1000" spc="-1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2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tax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90170" indent="-84455">
                        <a:lnSpc>
                          <a:spcPct val="100000"/>
                        </a:lnSpc>
                        <a:buClr>
                          <a:srgbClr val="000000"/>
                        </a:buClr>
                        <a:buChar char="-"/>
                        <a:tabLst>
                          <a:tab pos="90170" algn="l"/>
                        </a:tabLst>
                      </a:pP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exemption</a:t>
                      </a:r>
                      <a:r>
                        <a:rPr dirty="0" sz="1000" spc="-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from</a:t>
                      </a:r>
                      <a:r>
                        <a:rPr dirty="0" sz="1000" spc="-3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the</a:t>
                      </a:r>
                      <a:r>
                        <a:rPr dirty="0" sz="1000" spc="-4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contribution</a:t>
                      </a:r>
                      <a:r>
                        <a:rPr dirty="0" sz="1000" spc="-3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2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of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5715">
                        <a:lnSpc>
                          <a:spcPct val="100000"/>
                        </a:lnSpc>
                      </a:pP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business</a:t>
                      </a:r>
                      <a:r>
                        <a:rPr dirty="0" sz="1000" spc="-3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licenses</a:t>
                      </a:r>
                      <a:r>
                        <a:rPr dirty="0" sz="1000" spc="-1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and</a:t>
                      </a:r>
                      <a:r>
                        <a:rPr dirty="0" sz="1000" spc="-4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patents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5715" marR="211454" indent="84455">
                        <a:lnSpc>
                          <a:spcPct val="100000"/>
                        </a:lnSpc>
                        <a:buClr>
                          <a:srgbClr val="000000"/>
                        </a:buClr>
                        <a:buChar char="-"/>
                        <a:tabLst>
                          <a:tab pos="90170" algn="l"/>
                        </a:tabLst>
                      </a:pP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50%</a:t>
                      </a:r>
                      <a:r>
                        <a:rPr dirty="0" sz="1000" spc="-3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discount</a:t>
                      </a:r>
                      <a:r>
                        <a:rPr dirty="0" sz="1000" spc="-1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on</a:t>
                      </a:r>
                      <a:r>
                        <a:rPr dirty="0" sz="1000" spc="-1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the</a:t>
                      </a:r>
                      <a:r>
                        <a:rPr dirty="0" sz="1000" spc="-2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amount</a:t>
                      </a:r>
                      <a:r>
                        <a:rPr dirty="0" sz="1000" spc="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of</a:t>
                      </a:r>
                      <a:r>
                        <a:rPr dirty="0" sz="1000" spc="-2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2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the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employer's</a:t>
                      </a:r>
                      <a:r>
                        <a:rPr dirty="0" sz="1000" spc="-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contribution</a:t>
                      </a:r>
                      <a:r>
                        <a:rPr dirty="0" sz="1000" spc="-3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to</a:t>
                      </a:r>
                      <a:r>
                        <a:rPr dirty="0" sz="1000" spc="-3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payroll</a:t>
                      </a:r>
                      <a:r>
                        <a:rPr dirty="0" sz="1000" spc="-2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2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tax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  <a:buFont typeface="Segoe UI"/>
                        <a:buChar char="-"/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715">
                        <a:lnSpc>
                          <a:spcPct val="100000"/>
                        </a:lnSpc>
                      </a:pP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Above</a:t>
                      </a:r>
                      <a:r>
                        <a:rPr dirty="0" sz="1000" spc="-2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12</a:t>
                      </a:r>
                      <a:r>
                        <a:rPr dirty="0" sz="1000" spc="-25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years</a:t>
                      </a:r>
                      <a:r>
                        <a:rPr dirty="0" sz="1000" spc="-3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5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: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5715" marR="533400" indent="84455">
                        <a:lnSpc>
                          <a:spcPct val="100000"/>
                        </a:lnSpc>
                        <a:buFont typeface="Segoe UI"/>
                        <a:buChar char="-"/>
                        <a:tabLst>
                          <a:tab pos="90170" algn="l"/>
                        </a:tabLst>
                      </a:pP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common</a:t>
                      </a:r>
                      <a:r>
                        <a:rPr dirty="0" sz="1000" spc="-2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law</a:t>
                      </a:r>
                      <a:r>
                        <a:rPr dirty="0" sz="1000" spc="-2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regime</a:t>
                      </a:r>
                      <a:r>
                        <a:rPr dirty="0" sz="1000" spc="-2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with</a:t>
                      </a:r>
                      <a:r>
                        <a:rPr dirty="0" sz="1000" spc="-4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2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15%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corporate</a:t>
                      </a:r>
                      <a:r>
                        <a:rPr dirty="0" sz="1000" spc="-4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2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tax.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B="0" marT="69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F3E7"/>
                    </a:solidFill>
                  </a:tcPr>
                </a:tc>
                <a:tc>
                  <a:txBody>
                    <a:bodyPr/>
                    <a:lstStyle/>
                    <a:p>
                      <a:pPr marL="571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0</a:t>
                      </a:r>
                      <a:r>
                        <a:rPr dirty="0" sz="1000" spc="-15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to</a:t>
                      </a:r>
                      <a:r>
                        <a:rPr dirty="0" sz="1000" spc="-15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15</a:t>
                      </a:r>
                      <a:r>
                        <a:rPr dirty="0" sz="1000" spc="-1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years: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5715" marR="1270" indent="84455">
                        <a:lnSpc>
                          <a:spcPct val="100000"/>
                        </a:lnSpc>
                        <a:buClr>
                          <a:srgbClr val="000000"/>
                        </a:buClr>
                        <a:buChar char="-"/>
                        <a:tabLst>
                          <a:tab pos="90170" algn="l"/>
                        </a:tabLst>
                      </a:pP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exemption</a:t>
                      </a:r>
                      <a:r>
                        <a:rPr dirty="0" sz="1000" spc="-1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from</a:t>
                      </a:r>
                      <a:r>
                        <a:rPr dirty="0" sz="1000" spc="-3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corporate</a:t>
                      </a:r>
                      <a:r>
                        <a:rPr dirty="0" sz="1000" spc="-2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tax,</a:t>
                      </a:r>
                      <a:r>
                        <a:rPr dirty="0" sz="1000" spc="-3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profit</a:t>
                      </a:r>
                      <a:r>
                        <a:rPr dirty="0" sz="1000" spc="5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tax</a:t>
                      </a:r>
                      <a:r>
                        <a:rPr dirty="0" sz="1000" spc="-2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installment</a:t>
                      </a:r>
                      <a:r>
                        <a:rPr dirty="0" sz="1000" spc="-1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and</a:t>
                      </a:r>
                      <a:r>
                        <a:rPr dirty="0" sz="1000" spc="-2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flat-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rate</a:t>
                      </a:r>
                      <a:r>
                        <a:rPr dirty="0" sz="1000" spc="-2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minimum</a:t>
                      </a:r>
                      <a:r>
                        <a:rPr dirty="0" sz="1000" spc="-1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2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tax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90170" indent="-84455">
                        <a:lnSpc>
                          <a:spcPct val="100000"/>
                        </a:lnSpc>
                        <a:buChar char="-"/>
                        <a:tabLst>
                          <a:tab pos="90170" algn="l"/>
                        </a:tabLst>
                      </a:pP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exemption</a:t>
                      </a:r>
                      <a:r>
                        <a:rPr dirty="0" sz="1000" spc="-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from</a:t>
                      </a:r>
                      <a:r>
                        <a:rPr dirty="0" sz="1000" spc="-3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the</a:t>
                      </a:r>
                      <a:r>
                        <a:rPr dirty="0" sz="1000" spc="-4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contribution</a:t>
                      </a:r>
                      <a:r>
                        <a:rPr dirty="0" sz="1000" spc="-3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2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of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5715">
                        <a:lnSpc>
                          <a:spcPct val="100000"/>
                        </a:lnSpc>
                      </a:pP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business</a:t>
                      </a:r>
                      <a:r>
                        <a:rPr dirty="0" sz="1000" spc="-3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licenses</a:t>
                      </a:r>
                      <a:r>
                        <a:rPr dirty="0" sz="1000" spc="-1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and</a:t>
                      </a:r>
                      <a:r>
                        <a:rPr dirty="0" sz="1000" spc="-4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patents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5715" marR="211454" indent="84455">
                        <a:lnSpc>
                          <a:spcPct val="100000"/>
                        </a:lnSpc>
                        <a:buChar char="-"/>
                        <a:tabLst>
                          <a:tab pos="90170" algn="l"/>
                        </a:tabLst>
                      </a:pP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80%</a:t>
                      </a:r>
                      <a:r>
                        <a:rPr dirty="0" sz="1000" spc="-3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discount</a:t>
                      </a:r>
                      <a:r>
                        <a:rPr dirty="0" sz="1000" spc="-1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on</a:t>
                      </a:r>
                      <a:r>
                        <a:rPr dirty="0" sz="1000" spc="-1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the</a:t>
                      </a:r>
                      <a:r>
                        <a:rPr dirty="0" sz="1000" spc="-2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amount</a:t>
                      </a:r>
                      <a:r>
                        <a:rPr dirty="0" sz="1000" spc="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of</a:t>
                      </a:r>
                      <a:r>
                        <a:rPr dirty="0" sz="1000" spc="-2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2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the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employer's</a:t>
                      </a:r>
                      <a:r>
                        <a:rPr dirty="0" sz="1000" spc="-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contribution</a:t>
                      </a:r>
                      <a:r>
                        <a:rPr dirty="0" sz="1000" spc="-3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to</a:t>
                      </a:r>
                      <a:r>
                        <a:rPr dirty="0" sz="1000" spc="-3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payroll</a:t>
                      </a:r>
                      <a:r>
                        <a:rPr dirty="0" sz="1000" spc="-2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2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tax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  <a:buFont typeface="Segoe UI"/>
                        <a:buChar char="-"/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715">
                        <a:lnSpc>
                          <a:spcPct val="100000"/>
                        </a:lnSpc>
                      </a:pP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Above</a:t>
                      </a:r>
                      <a:r>
                        <a:rPr dirty="0" sz="1000" spc="-2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15</a:t>
                      </a:r>
                      <a:r>
                        <a:rPr dirty="0" sz="1000" spc="-25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years</a:t>
                      </a:r>
                      <a:r>
                        <a:rPr dirty="0" sz="1000" spc="-3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5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: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5715" marR="532765" indent="84455">
                        <a:lnSpc>
                          <a:spcPct val="100000"/>
                        </a:lnSpc>
                        <a:buClr>
                          <a:srgbClr val="000000"/>
                        </a:buClr>
                        <a:buChar char="-"/>
                        <a:tabLst>
                          <a:tab pos="90170" algn="l"/>
                        </a:tabLst>
                      </a:pP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common</a:t>
                      </a:r>
                      <a:r>
                        <a:rPr dirty="0" sz="1000" spc="-2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law</a:t>
                      </a:r>
                      <a:r>
                        <a:rPr dirty="0" sz="1000" spc="-2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regime</a:t>
                      </a:r>
                      <a:r>
                        <a:rPr dirty="0" sz="1000" spc="-2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with</a:t>
                      </a:r>
                      <a:r>
                        <a:rPr dirty="0" sz="1000" spc="-4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2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15%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corporate</a:t>
                      </a:r>
                      <a:r>
                        <a:rPr dirty="0" sz="1000" spc="-4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2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tax.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B="0" marT="69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F3E7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4127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0</a:t>
                      </a:r>
                      <a:r>
                        <a:rPr dirty="0" sz="1000" spc="-15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to</a:t>
                      </a:r>
                      <a:r>
                        <a:rPr dirty="0" sz="1000" spc="-15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17</a:t>
                      </a:r>
                      <a:r>
                        <a:rPr dirty="0" sz="1000" spc="-5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years: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algn="just" marL="6350" marR="175260" indent="84455">
                        <a:lnSpc>
                          <a:spcPct val="100000"/>
                        </a:lnSpc>
                        <a:buClr>
                          <a:srgbClr val="000000"/>
                        </a:buClr>
                        <a:buChar char="-"/>
                        <a:tabLst>
                          <a:tab pos="90805" algn="l"/>
                        </a:tabLst>
                      </a:pP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exemption</a:t>
                      </a:r>
                      <a:r>
                        <a:rPr dirty="0" sz="1000" spc="-1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from</a:t>
                      </a:r>
                      <a:r>
                        <a:rPr dirty="0" sz="1000" spc="-3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corporate</a:t>
                      </a:r>
                      <a:r>
                        <a:rPr dirty="0" sz="1000" spc="-2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tax,</a:t>
                      </a:r>
                      <a:r>
                        <a:rPr dirty="0" sz="1000" spc="-3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profit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tax</a:t>
                      </a:r>
                      <a:r>
                        <a:rPr dirty="0" sz="1000" spc="-1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installment,</a:t>
                      </a:r>
                      <a:r>
                        <a:rPr dirty="0" sz="1000" spc="-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and</a:t>
                      </a:r>
                      <a:r>
                        <a:rPr dirty="0" sz="1000" spc="-3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flat-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rate</a:t>
                      </a:r>
                      <a:r>
                        <a:rPr dirty="0" sz="1000" spc="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minimum </a:t>
                      </a:r>
                      <a:r>
                        <a:rPr dirty="0" sz="1000" spc="-2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tax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algn="just" marL="6350" marR="241300" indent="84455">
                        <a:lnSpc>
                          <a:spcPct val="100000"/>
                        </a:lnSpc>
                        <a:buClr>
                          <a:srgbClr val="000000"/>
                        </a:buClr>
                        <a:buChar char="-"/>
                        <a:tabLst>
                          <a:tab pos="90805" algn="l"/>
                        </a:tabLst>
                      </a:pP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exemption from</a:t>
                      </a:r>
                      <a:r>
                        <a:rPr dirty="0" sz="1000" spc="-2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the</a:t>
                      </a:r>
                      <a:r>
                        <a:rPr dirty="0" sz="1000" spc="-3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contribution</a:t>
                      </a:r>
                      <a:r>
                        <a:rPr dirty="0" sz="1000" spc="-3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2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of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business</a:t>
                      </a:r>
                      <a:r>
                        <a:rPr dirty="0" sz="1000" spc="-3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licenses</a:t>
                      </a:r>
                      <a:r>
                        <a:rPr dirty="0" sz="1000" spc="-1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and</a:t>
                      </a:r>
                      <a:r>
                        <a:rPr dirty="0" sz="1000" spc="-4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patents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6350" marR="685800" indent="84455">
                        <a:lnSpc>
                          <a:spcPct val="100000"/>
                        </a:lnSpc>
                        <a:buClr>
                          <a:srgbClr val="000000"/>
                        </a:buClr>
                        <a:buChar char="-"/>
                        <a:tabLst>
                          <a:tab pos="90805" algn="l"/>
                        </a:tabLst>
                      </a:pP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exemption</a:t>
                      </a:r>
                      <a:r>
                        <a:rPr dirty="0" sz="1000" spc="-1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from</a:t>
                      </a:r>
                      <a:r>
                        <a:rPr dirty="0" sz="1000" spc="-3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employer's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contribution</a:t>
                      </a:r>
                      <a:r>
                        <a:rPr dirty="0" sz="1000" spc="-2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to</a:t>
                      </a:r>
                      <a:r>
                        <a:rPr dirty="0" sz="1000" spc="-1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payroll</a:t>
                      </a:r>
                      <a:r>
                        <a:rPr dirty="0" sz="1000" spc="-1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2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tax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6350" marR="229235" indent="84455">
                        <a:lnSpc>
                          <a:spcPct val="100000"/>
                        </a:lnSpc>
                        <a:buClr>
                          <a:srgbClr val="000000"/>
                        </a:buClr>
                        <a:buChar char="-"/>
                        <a:tabLst>
                          <a:tab pos="90805" algn="l"/>
                        </a:tabLst>
                      </a:pP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exemption</a:t>
                      </a:r>
                      <a:r>
                        <a:rPr dirty="0" sz="1000" spc="-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from</a:t>
                      </a:r>
                      <a:r>
                        <a:rPr dirty="0" sz="1000" spc="-3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registration</a:t>
                      </a:r>
                      <a:r>
                        <a:rPr dirty="0" sz="1000" spc="-1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duty</a:t>
                      </a:r>
                      <a:r>
                        <a:rPr dirty="0" sz="1000" spc="-4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2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in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case</a:t>
                      </a:r>
                      <a:r>
                        <a:rPr dirty="0" sz="1000" spc="-2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of</a:t>
                      </a:r>
                      <a:r>
                        <a:rPr dirty="0" sz="1000" spc="-3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capital</a:t>
                      </a:r>
                      <a:r>
                        <a:rPr dirty="0" sz="1000" spc="-1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increase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  <a:buFont typeface="Segoe UI"/>
                        <a:buChar char="-"/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350">
                        <a:lnSpc>
                          <a:spcPct val="100000"/>
                        </a:lnSpc>
                      </a:pP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Above</a:t>
                      </a:r>
                      <a:r>
                        <a:rPr dirty="0" sz="1000" spc="-15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17</a:t>
                      </a:r>
                      <a:r>
                        <a:rPr dirty="0" sz="1000" spc="-25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years</a:t>
                      </a:r>
                      <a:r>
                        <a:rPr dirty="0" sz="1000" spc="-25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5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: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90805" indent="-84455">
                        <a:lnSpc>
                          <a:spcPct val="100000"/>
                        </a:lnSpc>
                        <a:buClr>
                          <a:srgbClr val="000000"/>
                        </a:buClr>
                        <a:buChar char="-"/>
                        <a:tabLst>
                          <a:tab pos="90805" algn="l"/>
                        </a:tabLst>
                      </a:pP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common</a:t>
                      </a:r>
                      <a:r>
                        <a:rPr dirty="0" sz="1000" spc="-2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law</a:t>
                      </a:r>
                      <a:r>
                        <a:rPr dirty="0" sz="1000" spc="-3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regime</a:t>
                      </a:r>
                      <a:r>
                        <a:rPr dirty="0" sz="1000" spc="-2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for</a:t>
                      </a:r>
                      <a:r>
                        <a:rPr dirty="0" sz="1000" spc="-4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corporate</a:t>
                      </a:r>
                      <a:r>
                        <a:rPr dirty="0" sz="1000" spc="-1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2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tax.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B="0" marT="69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0F3E7"/>
                    </a:solidFill>
                  </a:tcPr>
                </a:tc>
              </a:tr>
              <a:tr h="25527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2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87630">
                        <a:lnSpc>
                          <a:spcPct val="100000"/>
                        </a:lnSpc>
                      </a:pPr>
                      <a:r>
                        <a:rPr dirty="0" sz="13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Other</a:t>
                      </a:r>
                      <a:r>
                        <a:rPr dirty="0" sz="1300" spc="-5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benefits</a:t>
                      </a:r>
                      <a:endParaRPr sz="1300">
                        <a:latin typeface="Segoe UI"/>
                        <a:cs typeface="Segoe U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826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11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Benefit</a:t>
                      </a:r>
                      <a:r>
                        <a:rPr dirty="0" sz="1100" spc="-35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1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of</a:t>
                      </a:r>
                      <a:r>
                        <a:rPr dirty="0" sz="1100" spc="-5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1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the</a:t>
                      </a:r>
                      <a:r>
                        <a:rPr dirty="0" sz="1100" spc="-1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1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Community</a:t>
                      </a:r>
                      <a:r>
                        <a:rPr dirty="0" sz="1100" spc="-3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1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certificate</a:t>
                      </a:r>
                      <a:r>
                        <a:rPr dirty="0" sz="1100" spc="-45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1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of</a:t>
                      </a:r>
                      <a:r>
                        <a:rPr dirty="0" sz="1100" spc="-5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1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origin</a:t>
                      </a:r>
                      <a:r>
                        <a:rPr dirty="0" sz="1100" spc="-35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1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for </a:t>
                      </a:r>
                      <a:r>
                        <a:rPr dirty="0" sz="1100" spc="-1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manufactured</a:t>
                      </a:r>
                      <a:r>
                        <a:rPr dirty="0" sz="1100" spc="-55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products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B="0" marT="4699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00203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72720" indent="-84455">
                        <a:lnSpc>
                          <a:spcPct val="100000"/>
                        </a:lnSpc>
                        <a:spcBef>
                          <a:spcPts val="325"/>
                        </a:spcBef>
                        <a:buChar char="-"/>
                        <a:tabLst>
                          <a:tab pos="172720" algn="l"/>
                        </a:tabLst>
                      </a:pP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freedom of</a:t>
                      </a:r>
                      <a:r>
                        <a:rPr dirty="0" sz="1000" spc="-3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transfer</a:t>
                      </a:r>
                      <a:r>
                        <a:rPr dirty="0" sz="1000" spc="-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of</a:t>
                      </a:r>
                      <a:r>
                        <a:rPr dirty="0" sz="1000" spc="-2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2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goods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172720" indent="-84455">
                        <a:lnSpc>
                          <a:spcPct val="100000"/>
                        </a:lnSpc>
                        <a:buChar char="-"/>
                        <a:tabLst>
                          <a:tab pos="172720" algn="l"/>
                        </a:tabLst>
                      </a:pP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freedom</a:t>
                      </a:r>
                      <a:r>
                        <a:rPr dirty="0" sz="1000" spc="-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and</a:t>
                      </a:r>
                      <a:r>
                        <a:rPr dirty="0" sz="1000" spc="-3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facilities</a:t>
                      </a:r>
                      <a:r>
                        <a:rPr dirty="0" sz="1000" spc="-1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to</a:t>
                      </a:r>
                      <a:r>
                        <a:rPr dirty="0" sz="1000" spc="-3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repatriate</a:t>
                      </a:r>
                      <a:r>
                        <a:rPr dirty="0" sz="1000" spc="-1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income</a:t>
                      </a:r>
                      <a:r>
                        <a:rPr dirty="0" sz="1000" spc="-1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and</a:t>
                      </a:r>
                      <a:r>
                        <a:rPr dirty="0" sz="1000" spc="-3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dividends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172720" indent="-84455">
                        <a:lnSpc>
                          <a:spcPct val="100000"/>
                        </a:lnSpc>
                        <a:buChar char="-"/>
                        <a:tabLst>
                          <a:tab pos="172720" algn="l"/>
                        </a:tabLst>
                      </a:pP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freedom</a:t>
                      </a:r>
                      <a:r>
                        <a:rPr dirty="0" sz="1000" spc="-1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and</a:t>
                      </a:r>
                      <a:r>
                        <a:rPr dirty="0" sz="1000" spc="-4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facilities</a:t>
                      </a:r>
                      <a:r>
                        <a:rPr dirty="0" sz="1000" spc="-2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to</a:t>
                      </a:r>
                      <a:r>
                        <a:rPr dirty="0" sz="1000" spc="-3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transfer</a:t>
                      </a:r>
                      <a:r>
                        <a:rPr dirty="0" sz="1000" spc="-1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funds</a:t>
                      </a:r>
                      <a:r>
                        <a:rPr dirty="0" sz="1000" spc="-4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through</a:t>
                      </a:r>
                      <a:r>
                        <a:rPr dirty="0" sz="1000" spc="-3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licensed</a:t>
                      </a:r>
                      <a:r>
                        <a:rPr dirty="0" sz="1000" spc="-1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financial</a:t>
                      </a:r>
                      <a:r>
                        <a:rPr dirty="0" sz="1000" spc="-2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institutions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172720" indent="-84455">
                        <a:lnSpc>
                          <a:spcPct val="100000"/>
                        </a:lnSpc>
                        <a:buChar char="-"/>
                        <a:tabLst>
                          <a:tab pos="172720" algn="l"/>
                        </a:tabLst>
                      </a:pP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freely</a:t>
                      </a:r>
                      <a:r>
                        <a:rPr dirty="0" sz="1000" spc="-2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negotiated</a:t>
                      </a:r>
                      <a:r>
                        <a:rPr dirty="0" sz="1000" spc="-2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labor</a:t>
                      </a:r>
                      <a:r>
                        <a:rPr dirty="0" sz="1000" spc="-2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contracts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172720" indent="-84455">
                        <a:lnSpc>
                          <a:spcPct val="100000"/>
                        </a:lnSpc>
                        <a:spcBef>
                          <a:spcPts val="5"/>
                        </a:spcBef>
                        <a:buChar char="-"/>
                        <a:tabLst>
                          <a:tab pos="172720" algn="l"/>
                        </a:tabLst>
                      </a:pP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availability</a:t>
                      </a:r>
                      <a:r>
                        <a:rPr dirty="0" sz="1000" spc="-2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of</a:t>
                      </a:r>
                      <a:r>
                        <a:rPr dirty="0" sz="1000" spc="-4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production</a:t>
                      </a:r>
                      <a:r>
                        <a:rPr dirty="0" sz="1000" spc="-2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factors</a:t>
                      </a:r>
                      <a:r>
                        <a:rPr dirty="0" sz="1000" spc="-2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at</a:t>
                      </a:r>
                      <a:r>
                        <a:rPr dirty="0" sz="1000" spc="-3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competitive</a:t>
                      </a:r>
                      <a:r>
                        <a:rPr dirty="0" sz="1000" spc="-1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2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cost</a:t>
                      </a:r>
                      <a:endParaRPr sz="1000">
                        <a:latin typeface="Segoe UI"/>
                        <a:cs typeface="Segoe UI"/>
                      </a:endParaRPr>
                    </a:p>
                    <a:p>
                      <a:pPr marL="172720" indent="-84455">
                        <a:lnSpc>
                          <a:spcPct val="100000"/>
                        </a:lnSpc>
                        <a:buFont typeface="Segoe UI"/>
                        <a:buChar char="-"/>
                        <a:tabLst>
                          <a:tab pos="172720" algn="l"/>
                        </a:tabLst>
                      </a:pP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single</a:t>
                      </a:r>
                      <a:r>
                        <a:rPr dirty="0" sz="1000" spc="-45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window</a:t>
                      </a:r>
                      <a:r>
                        <a:rPr dirty="0" sz="1000" spc="-5" b="1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administrative</a:t>
                      </a:r>
                      <a:r>
                        <a:rPr dirty="0" sz="1000" spc="-2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facilities</a:t>
                      </a:r>
                      <a:r>
                        <a:rPr dirty="0" sz="1000" spc="-2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(including</a:t>
                      </a:r>
                      <a:r>
                        <a:rPr dirty="0" sz="1000" spc="-4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entry</a:t>
                      </a:r>
                      <a:r>
                        <a:rPr dirty="0" sz="1000" spc="-2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visas</a:t>
                      </a:r>
                      <a:r>
                        <a:rPr dirty="0" sz="1000" spc="-3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and</a:t>
                      </a:r>
                      <a:r>
                        <a:rPr dirty="0" sz="1000" spc="-4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resident</a:t>
                      </a:r>
                      <a:r>
                        <a:rPr dirty="0" sz="1000" spc="-2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000" spc="-1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permits)</a:t>
                      </a:r>
                      <a:endParaRPr sz="1000">
                        <a:latin typeface="Segoe UI"/>
                        <a:cs typeface="Segoe UI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673331" y="6317996"/>
            <a:ext cx="8064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0">
                <a:solidFill>
                  <a:srgbClr val="009933"/>
                </a:solidFill>
                <a:latin typeface="Segoe UI"/>
                <a:cs typeface="Segoe UI"/>
              </a:rPr>
              <a:t>9</a:t>
            </a:r>
            <a:endParaRPr sz="800">
              <a:latin typeface="Segoe UI"/>
              <a:cs typeface="Segoe U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3345560" y="2462910"/>
            <a:ext cx="3225800" cy="17481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600" spc="-25" b="1">
                <a:solidFill>
                  <a:srgbClr val="00275E"/>
                </a:solidFill>
                <a:latin typeface="Tahoma"/>
                <a:cs typeface="Tahoma"/>
              </a:rPr>
              <a:t>GOVERNANCE </a:t>
            </a:r>
            <a:r>
              <a:rPr dirty="0" sz="3600" spc="-125" b="1">
                <a:solidFill>
                  <a:srgbClr val="00275E"/>
                </a:solidFill>
                <a:latin typeface="Tahoma"/>
                <a:cs typeface="Tahoma"/>
              </a:rPr>
              <a:t>FRAMEWORK</a:t>
            </a:r>
            <a:endParaRPr sz="3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3600" b="1">
                <a:solidFill>
                  <a:srgbClr val="00275E"/>
                </a:solidFill>
                <a:latin typeface="Tahoma"/>
                <a:cs typeface="Tahoma"/>
              </a:rPr>
              <a:t>OF</a:t>
            </a:r>
            <a:r>
              <a:rPr dirty="0" sz="3600" spc="-200" b="1">
                <a:solidFill>
                  <a:srgbClr val="00275E"/>
                </a:solidFill>
                <a:latin typeface="Tahoma"/>
                <a:cs typeface="Tahoma"/>
              </a:rPr>
              <a:t> </a:t>
            </a:r>
            <a:r>
              <a:rPr dirty="0" sz="3600" spc="-305" b="1">
                <a:solidFill>
                  <a:srgbClr val="00275E"/>
                </a:solidFill>
                <a:latin typeface="Tahoma"/>
                <a:cs typeface="Tahoma"/>
              </a:rPr>
              <a:t>GDIZ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600" spc="-25" b="0">
                <a:solidFill>
                  <a:srgbClr val="ED2727"/>
                </a:solidFill>
                <a:latin typeface="Segoe UI"/>
                <a:cs typeface="Segoe UI"/>
              </a:rPr>
              <a:t>04</a:t>
            </a:r>
            <a:endParaRPr sz="66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9019" rIns="0" bIns="0" rtlCol="0" vert="horz">
            <a:spAutoFit/>
          </a:bodyPr>
          <a:lstStyle/>
          <a:p>
            <a:pPr marL="198755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GOVERNANCE</a:t>
            </a:r>
            <a:r>
              <a:rPr dirty="0" spc="-75"/>
              <a:t> </a:t>
            </a:r>
            <a:r>
              <a:rPr dirty="0"/>
              <a:t>FRAMEWORK</a:t>
            </a:r>
            <a:r>
              <a:rPr dirty="0" spc="-100"/>
              <a:t> </a:t>
            </a:r>
            <a:r>
              <a:rPr dirty="0"/>
              <a:t>OF</a:t>
            </a:r>
            <a:r>
              <a:rPr dirty="0" spc="-100"/>
              <a:t> </a:t>
            </a:r>
            <a:r>
              <a:rPr dirty="0" spc="-20"/>
              <a:t>GDIZ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1626722" y="6412484"/>
            <a:ext cx="13525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solidFill>
                  <a:srgbClr val="009933"/>
                </a:solidFill>
                <a:latin typeface="Segoe UI"/>
                <a:cs typeface="Segoe UI"/>
              </a:rPr>
              <a:t>10</a:t>
            </a:r>
            <a:endParaRPr sz="800">
              <a:latin typeface="Segoe UI"/>
              <a:cs typeface="Segoe U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7986903" y="978280"/>
            <a:ext cx="3337560" cy="5520690"/>
            <a:chOff x="7986903" y="978280"/>
            <a:chExt cx="3337560" cy="5520690"/>
          </a:xfrm>
        </p:grpSpPr>
        <p:sp>
          <p:nvSpPr>
            <p:cNvPr id="5" name="object 5" descr=""/>
            <p:cNvSpPr/>
            <p:nvPr/>
          </p:nvSpPr>
          <p:spPr>
            <a:xfrm>
              <a:off x="7986903" y="1378737"/>
              <a:ext cx="3337560" cy="5120005"/>
            </a:xfrm>
            <a:custGeom>
              <a:avLst/>
              <a:gdLst/>
              <a:ahLst/>
              <a:cxnLst/>
              <a:rect l="l" t="t" r="r" b="b"/>
              <a:pathLst>
                <a:path w="3337559" h="5120005">
                  <a:moveTo>
                    <a:pt x="3337179" y="0"/>
                  </a:moveTo>
                  <a:lnTo>
                    <a:pt x="0" y="0"/>
                  </a:lnTo>
                  <a:lnTo>
                    <a:pt x="0" y="5119878"/>
                  </a:lnTo>
                  <a:lnTo>
                    <a:pt x="3337179" y="5119878"/>
                  </a:lnTo>
                  <a:lnTo>
                    <a:pt x="3337179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986903" y="978280"/>
              <a:ext cx="3337560" cy="952500"/>
            </a:xfrm>
            <a:custGeom>
              <a:avLst/>
              <a:gdLst/>
              <a:ahLst/>
              <a:cxnLst/>
              <a:rect l="l" t="t" r="r" b="b"/>
              <a:pathLst>
                <a:path w="3337559" h="952500">
                  <a:moveTo>
                    <a:pt x="3337305" y="0"/>
                  </a:moveTo>
                  <a:lnTo>
                    <a:pt x="158876" y="0"/>
                  </a:lnTo>
                  <a:lnTo>
                    <a:pt x="0" y="158750"/>
                  </a:lnTo>
                  <a:lnTo>
                    <a:pt x="0" y="952500"/>
                  </a:lnTo>
                  <a:lnTo>
                    <a:pt x="3178555" y="952500"/>
                  </a:lnTo>
                  <a:lnTo>
                    <a:pt x="3337305" y="793750"/>
                  </a:lnTo>
                  <a:lnTo>
                    <a:pt x="3337305" y="0"/>
                  </a:lnTo>
                  <a:close/>
                </a:path>
              </a:pathLst>
            </a:custGeom>
            <a:solidFill>
              <a:srgbClr val="2D286E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8926194" y="1146174"/>
            <a:ext cx="16306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solidFill>
                  <a:srgbClr val="FFFFFF"/>
                </a:solidFill>
                <a:latin typeface="Segoe UI"/>
                <a:cs typeface="Segoe UI"/>
              </a:rPr>
              <a:t>JV</a:t>
            </a:r>
            <a:r>
              <a:rPr dirty="0" sz="1600" spc="-3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600" b="1">
                <a:solidFill>
                  <a:srgbClr val="FFFFFF"/>
                </a:solidFill>
                <a:latin typeface="Segoe UI"/>
                <a:cs typeface="Segoe UI"/>
              </a:rPr>
              <a:t>Government</a:t>
            </a:r>
            <a:r>
              <a:rPr dirty="0" sz="1600" spc="-2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600" spc="-50" b="1">
                <a:solidFill>
                  <a:srgbClr val="FFFFFF"/>
                </a:solidFill>
                <a:latin typeface="Segoe UI"/>
                <a:cs typeface="Segoe UI"/>
              </a:rPr>
              <a:t>-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926194" y="1390015"/>
            <a:ext cx="58674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FFFFFF"/>
                </a:solidFill>
                <a:latin typeface="Segoe UI"/>
                <a:cs typeface="Segoe UI"/>
              </a:rPr>
              <a:t>ARISE</a:t>
            </a:r>
            <a:endParaRPr sz="1600">
              <a:latin typeface="Segoe UI"/>
              <a:cs typeface="Segoe U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8182356" y="2239517"/>
            <a:ext cx="2946400" cy="4024629"/>
            <a:chOff x="8182356" y="2239517"/>
            <a:chExt cx="2946400" cy="4024629"/>
          </a:xfrm>
        </p:grpSpPr>
        <p:sp>
          <p:nvSpPr>
            <p:cNvPr id="10" name="object 10" descr=""/>
            <p:cNvSpPr/>
            <p:nvPr/>
          </p:nvSpPr>
          <p:spPr>
            <a:xfrm>
              <a:off x="8182356" y="4809985"/>
              <a:ext cx="2946400" cy="1454150"/>
            </a:xfrm>
            <a:custGeom>
              <a:avLst/>
              <a:gdLst/>
              <a:ahLst/>
              <a:cxnLst/>
              <a:rect l="l" t="t" r="r" b="b"/>
              <a:pathLst>
                <a:path w="2946400" h="1454150">
                  <a:moveTo>
                    <a:pt x="1438148" y="770013"/>
                  </a:moveTo>
                  <a:lnTo>
                    <a:pt x="0" y="770013"/>
                  </a:lnTo>
                  <a:lnTo>
                    <a:pt x="0" y="1453667"/>
                  </a:lnTo>
                  <a:lnTo>
                    <a:pt x="1438148" y="1453667"/>
                  </a:lnTo>
                  <a:lnTo>
                    <a:pt x="1438148" y="770013"/>
                  </a:lnTo>
                  <a:close/>
                </a:path>
                <a:path w="2946400" h="1454150">
                  <a:moveTo>
                    <a:pt x="1438148" y="0"/>
                  </a:moveTo>
                  <a:lnTo>
                    <a:pt x="0" y="0"/>
                  </a:lnTo>
                  <a:lnTo>
                    <a:pt x="0" y="683653"/>
                  </a:lnTo>
                  <a:lnTo>
                    <a:pt x="1438148" y="683653"/>
                  </a:lnTo>
                  <a:lnTo>
                    <a:pt x="1438148" y="0"/>
                  </a:lnTo>
                  <a:close/>
                </a:path>
                <a:path w="2946400" h="1454150">
                  <a:moveTo>
                    <a:pt x="2946400" y="770013"/>
                  </a:moveTo>
                  <a:lnTo>
                    <a:pt x="1508252" y="770013"/>
                  </a:lnTo>
                  <a:lnTo>
                    <a:pt x="1508252" y="1453667"/>
                  </a:lnTo>
                  <a:lnTo>
                    <a:pt x="2946400" y="1453667"/>
                  </a:lnTo>
                  <a:lnTo>
                    <a:pt x="2946400" y="770013"/>
                  </a:lnTo>
                  <a:close/>
                </a:path>
                <a:path w="2946400" h="1454150">
                  <a:moveTo>
                    <a:pt x="2946400" y="0"/>
                  </a:moveTo>
                  <a:lnTo>
                    <a:pt x="1508252" y="0"/>
                  </a:lnTo>
                  <a:lnTo>
                    <a:pt x="1508252" y="683653"/>
                  </a:lnTo>
                  <a:lnTo>
                    <a:pt x="2946400" y="683653"/>
                  </a:lnTo>
                  <a:lnTo>
                    <a:pt x="2946400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19566" y="2239517"/>
              <a:ext cx="1871979" cy="880617"/>
            </a:xfrm>
            <a:prstGeom prst="rect">
              <a:avLst/>
            </a:prstGeom>
          </p:spPr>
        </p:pic>
      </p:grpSp>
      <p:sp>
        <p:nvSpPr>
          <p:cNvPr id="12" name="object 12" descr=""/>
          <p:cNvSpPr txBox="1"/>
          <p:nvPr/>
        </p:nvSpPr>
        <p:spPr>
          <a:xfrm>
            <a:off x="8292465" y="5013705"/>
            <a:ext cx="8509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181818"/>
                </a:solidFill>
                <a:latin typeface="Segoe UI"/>
                <a:cs typeface="Segoe UI"/>
              </a:rPr>
              <a:t>Industrial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9800970" y="5013705"/>
            <a:ext cx="78930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181818"/>
                </a:solidFill>
                <a:latin typeface="Segoe UI"/>
                <a:cs typeface="Segoe UI"/>
              </a:rPr>
              <a:t>Logistics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8292465" y="5783376"/>
            <a:ext cx="108839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181818"/>
                </a:solidFill>
                <a:latin typeface="Segoe UI"/>
                <a:cs typeface="Segoe UI"/>
              </a:rPr>
              <a:t>Commercial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9800970" y="5783376"/>
            <a:ext cx="991869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181818"/>
                </a:solidFill>
                <a:latin typeface="Segoe UI"/>
                <a:cs typeface="Segoe UI"/>
              </a:rPr>
              <a:t>Residential</a:t>
            </a:r>
            <a:endParaRPr sz="1600">
              <a:latin typeface="Segoe UI"/>
              <a:cs typeface="Segoe UI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8204718" y="1152047"/>
            <a:ext cx="2889250" cy="3275965"/>
            <a:chOff x="8204718" y="1152047"/>
            <a:chExt cx="2889250" cy="3275965"/>
          </a:xfrm>
        </p:grpSpPr>
        <p:sp>
          <p:nvSpPr>
            <p:cNvPr id="17" name="object 17" descr=""/>
            <p:cNvSpPr/>
            <p:nvPr/>
          </p:nvSpPr>
          <p:spPr>
            <a:xfrm>
              <a:off x="8231758" y="2105774"/>
              <a:ext cx="2847975" cy="1179830"/>
            </a:xfrm>
            <a:custGeom>
              <a:avLst/>
              <a:gdLst/>
              <a:ahLst/>
              <a:cxnLst/>
              <a:rect l="l" t="t" r="r" b="b"/>
              <a:pathLst>
                <a:path w="2847975" h="1179829">
                  <a:moveTo>
                    <a:pt x="0" y="1179334"/>
                  </a:moveTo>
                  <a:lnTo>
                    <a:pt x="2847594" y="1179334"/>
                  </a:lnTo>
                  <a:lnTo>
                    <a:pt x="2847594" y="0"/>
                  </a:lnTo>
                  <a:lnTo>
                    <a:pt x="0" y="0"/>
                  </a:lnTo>
                  <a:lnTo>
                    <a:pt x="0" y="1179334"/>
                  </a:lnTo>
                  <a:close/>
                </a:path>
              </a:pathLst>
            </a:custGeom>
            <a:ln w="28575">
              <a:solidFill>
                <a:srgbClr val="EDB6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8204718" y="1152047"/>
              <a:ext cx="515620" cy="605155"/>
            </a:xfrm>
            <a:custGeom>
              <a:avLst/>
              <a:gdLst/>
              <a:ahLst/>
              <a:cxnLst/>
              <a:rect l="l" t="t" r="r" b="b"/>
              <a:pathLst>
                <a:path w="515620" h="605155">
                  <a:moveTo>
                    <a:pt x="259514" y="0"/>
                  </a:moveTo>
                  <a:lnTo>
                    <a:pt x="256073" y="0"/>
                  </a:lnTo>
                  <a:lnTo>
                    <a:pt x="1279" y="184037"/>
                  </a:lnTo>
                  <a:lnTo>
                    <a:pt x="0" y="190255"/>
                  </a:lnTo>
                  <a:lnTo>
                    <a:pt x="2808" y="195722"/>
                  </a:lnTo>
                  <a:lnTo>
                    <a:pt x="3232" y="196355"/>
                  </a:lnTo>
                  <a:lnTo>
                    <a:pt x="28387" y="226133"/>
                  </a:lnTo>
                  <a:lnTo>
                    <a:pt x="43973" y="263030"/>
                  </a:lnTo>
                  <a:lnTo>
                    <a:pt x="54100" y="304941"/>
                  </a:lnTo>
                  <a:lnTo>
                    <a:pt x="61078" y="309388"/>
                  </a:lnTo>
                  <a:lnTo>
                    <a:pt x="61079" y="464972"/>
                  </a:lnTo>
                  <a:lnTo>
                    <a:pt x="54095" y="469424"/>
                  </a:lnTo>
                  <a:lnTo>
                    <a:pt x="48704" y="476017"/>
                  </a:lnTo>
                  <a:lnTo>
                    <a:pt x="45222" y="484216"/>
                  </a:lnTo>
                  <a:lnTo>
                    <a:pt x="43973" y="493484"/>
                  </a:lnTo>
                  <a:lnTo>
                    <a:pt x="43973" y="505556"/>
                  </a:lnTo>
                  <a:lnTo>
                    <a:pt x="37009" y="509993"/>
                  </a:lnTo>
                  <a:lnTo>
                    <a:pt x="31624" y="516564"/>
                  </a:lnTo>
                  <a:lnTo>
                    <a:pt x="28136" y="524736"/>
                  </a:lnTo>
                  <a:lnTo>
                    <a:pt x="26867" y="533976"/>
                  </a:lnTo>
                  <a:lnTo>
                    <a:pt x="26855" y="544101"/>
                  </a:lnTo>
                  <a:lnTo>
                    <a:pt x="16882" y="546495"/>
                  </a:lnTo>
                  <a:lnTo>
                    <a:pt x="8731" y="553005"/>
                  </a:lnTo>
                  <a:lnTo>
                    <a:pt x="3232" y="562654"/>
                  </a:lnTo>
                  <a:lnTo>
                    <a:pt x="1209" y="574470"/>
                  </a:lnTo>
                  <a:lnTo>
                    <a:pt x="1212" y="600312"/>
                  </a:lnTo>
                  <a:lnTo>
                    <a:pt x="5036" y="604842"/>
                  </a:lnTo>
                  <a:lnTo>
                    <a:pt x="510547" y="604842"/>
                  </a:lnTo>
                  <a:lnTo>
                    <a:pt x="514381" y="600313"/>
                  </a:lnTo>
                  <a:lnTo>
                    <a:pt x="514381" y="584595"/>
                  </a:lnTo>
                  <a:lnTo>
                    <a:pt x="18316" y="584594"/>
                  </a:lnTo>
                  <a:lnTo>
                    <a:pt x="18321" y="568882"/>
                  </a:lnTo>
                  <a:lnTo>
                    <a:pt x="22145" y="564354"/>
                  </a:lnTo>
                  <a:lnTo>
                    <a:pt x="211199" y="564354"/>
                  </a:lnTo>
                  <a:lnTo>
                    <a:pt x="215029" y="559816"/>
                  </a:lnTo>
                  <a:lnTo>
                    <a:pt x="215029" y="548633"/>
                  </a:lnTo>
                  <a:lnTo>
                    <a:pt x="211204" y="544101"/>
                  </a:lnTo>
                  <a:lnTo>
                    <a:pt x="43974" y="544101"/>
                  </a:lnTo>
                  <a:lnTo>
                    <a:pt x="44073" y="528281"/>
                  </a:lnTo>
                  <a:lnTo>
                    <a:pt x="48046" y="523754"/>
                  </a:lnTo>
                  <a:lnTo>
                    <a:pt x="487031" y="523754"/>
                  </a:lnTo>
                  <a:lnTo>
                    <a:pt x="483962" y="516565"/>
                  </a:lnTo>
                  <a:lnTo>
                    <a:pt x="478577" y="509993"/>
                  </a:lnTo>
                  <a:lnTo>
                    <a:pt x="471616" y="505556"/>
                  </a:lnTo>
                  <a:lnTo>
                    <a:pt x="471616" y="503608"/>
                  </a:lnTo>
                  <a:lnTo>
                    <a:pt x="61079" y="503608"/>
                  </a:lnTo>
                  <a:lnTo>
                    <a:pt x="61084" y="487889"/>
                  </a:lnTo>
                  <a:lnTo>
                    <a:pt x="64910" y="483361"/>
                  </a:lnTo>
                  <a:lnTo>
                    <a:pt x="230523" y="483361"/>
                  </a:lnTo>
                  <a:lnTo>
                    <a:pt x="227405" y="476017"/>
                  </a:lnTo>
                  <a:lnTo>
                    <a:pt x="223313" y="471012"/>
                  </a:lnTo>
                  <a:lnTo>
                    <a:pt x="138053" y="471012"/>
                  </a:lnTo>
                  <a:lnTo>
                    <a:pt x="135564" y="468353"/>
                  </a:lnTo>
                  <a:lnTo>
                    <a:pt x="132657" y="466306"/>
                  </a:lnTo>
                  <a:lnTo>
                    <a:pt x="129500" y="464972"/>
                  </a:lnTo>
                  <a:lnTo>
                    <a:pt x="129500" y="463113"/>
                  </a:lnTo>
                  <a:lnTo>
                    <a:pt x="78185" y="463113"/>
                  </a:lnTo>
                  <a:lnTo>
                    <a:pt x="78185" y="311256"/>
                  </a:lnTo>
                  <a:lnTo>
                    <a:pt x="129500" y="311256"/>
                  </a:lnTo>
                  <a:lnTo>
                    <a:pt x="129500" y="309388"/>
                  </a:lnTo>
                  <a:lnTo>
                    <a:pt x="132657" y="308063"/>
                  </a:lnTo>
                  <a:lnTo>
                    <a:pt x="135564" y="306016"/>
                  </a:lnTo>
                  <a:lnTo>
                    <a:pt x="138053" y="303357"/>
                  </a:lnTo>
                  <a:lnTo>
                    <a:pt x="223306" y="303357"/>
                  </a:lnTo>
                  <a:lnTo>
                    <a:pt x="227403" y="298351"/>
                  </a:lnTo>
                  <a:lnTo>
                    <a:pt x="230522" y="291009"/>
                  </a:lnTo>
                  <a:lnTo>
                    <a:pt x="64919" y="291009"/>
                  </a:lnTo>
                  <a:lnTo>
                    <a:pt x="61083" y="286471"/>
                  </a:lnTo>
                  <a:lnTo>
                    <a:pt x="61080" y="270761"/>
                  </a:lnTo>
                  <a:lnTo>
                    <a:pt x="471616" y="270761"/>
                  </a:lnTo>
                  <a:lnTo>
                    <a:pt x="471616" y="263030"/>
                  </a:lnTo>
                  <a:lnTo>
                    <a:pt x="476903" y="250514"/>
                  </a:lnTo>
                  <a:lnTo>
                    <a:pt x="57813" y="250514"/>
                  </a:lnTo>
                  <a:lnTo>
                    <a:pt x="49260" y="230266"/>
                  </a:lnTo>
                  <a:lnTo>
                    <a:pt x="485456" y="230266"/>
                  </a:lnTo>
                  <a:lnTo>
                    <a:pt x="487202" y="226134"/>
                  </a:lnTo>
                  <a:lnTo>
                    <a:pt x="500816" y="210019"/>
                  </a:lnTo>
                  <a:lnTo>
                    <a:pt x="65639" y="210018"/>
                  </a:lnTo>
                  <a:lnTo>
                    <a:pt x="69331" y="207329"/>
                  </a:lnTo>
                  <a:lnTo>
                    <a:pt x="36690" y="207329"/>
                  </a:lnTo>
                  <a:lnTo>
                    <a:pt x="23493" y="191709"/>
                  </a:lnTo>
                  <a:lnTo>
                    <a:pt x="257793" y="22472"/>
                  </a:lnTo>
                  <a:lnTo>
                    <a:pt x="290626" y="22472"/>
                  </a:lnTo>
                  <a:lnTo>
                    <a:pt x="259514" y="0"/>
                  </a:lnTo>
                  <a:close/>
                </a:path>
                <a:path w="515620" h="605155">
                  <a:moveTo>
                    <a:pt x="487031" y="523754"/>
                  </a:moveTo>
                  <a:lnTo>
                    <a:pt x="467540" y="523754"/>
                  </a:lnTo>
                  <a:lnTo>
                    <a:pt x="471516" y="528281"/>
                  </a:lnTo>
                  <a:lnTo>
                    <a:pt x="471616" y="544101"/>
                  </a:lnTo>
                  <a:lnTo>
                    <a:pt x="304384" y="544101"/>
                  </a:lnTo>
                  <a:lnTo>
                    <a:pt x="300558" y="548633"/>
                  </a:lnTo>
                  <a:lnTo>
                    <a:pt x="300558" y="559816"/>
                  </a:lnTo>
                  <a:lnTo>
                    <a:pt x="304389" y="564354"/>
                  </a:lnTo>
                  <a:lnTo>
                    <a:pt x="493441" y="564354"/>
                  </a:lnTo>
                  <a:lnTo>
                    <a:pt x="497267" y="568882"/>
                  </a:lnTo>
                  <a:lnTo>
                    <a:pt x="497275" y="584595"/>
                  </a:lnTo>
                  <a:lnTo>
                    <a:pt x="514381" y="584595"/>
                  </a:lnTo>
                  <a:lnTo>
                    <a:pt x="514381" y="574470"/>
                  </a:lnTo>
                  <a:lnTo>
                    <a:pt x="512357" y="562655"/>
                  </a:lnTo>
                  <a:lnTo>
                    <a:pt x="506857" y="553005"/>
                  </a:lnTo>
                  <a:lnTo>
                    <a:pt x="498705" y="546496"/>
                  </a:lnTo>
                  <a:lnTo>
                    <a:pt x="488726" y="544102"/>
                  </a:lnTo>
                  <a:lnTo>
                    <a:pt x="488722" y="533977"/>
                  </a:lnTo>
                  <a:lnTo>
                    <a:pt x="487451" y="524737"/>
                  </a:lnTo>
                  <a:lnTo>
                    <a:pt x="487031" y="523754"/>
                  </a:lnTo>
                  <a:close/>
                </a:path>
                <a:path w="515620" h="605155">
                  <a:moveTo>
                    <a:pt x="150440" y="483361"/>
                  </a:moveTo>
                  <a:lnTo>
                    <a:pt x="125666" y="483361"/>
                  </a:lnTo>
                  <a:lnTo>
                    <a:pt x="129500" y="487889"/>
                  </a:lnTo>
                  <a:lnTo>
                    <a:pt x="129500" y="503608"/>
                  </a:lnTo>
                  <a:lnTo>
                    <a:pt x="146606" y="503608"/>
                  </a:lnTo>
                  <a:lnTo>
                    <a:pt x="146614" y="487889"/>
                  </a:lnTo>
                  <a:lnTo>
                    <a:pt x="150440" y="483361"/>
                  </a:lnTo>
                  <a:close/>
                </a:path>
                <a:path w="515620" h="605155">
                  <a:moveTo>
                    <a:pt x="230523" y="483361"/>
                  </a:moveTo>
                  <a:lnTo>
                    <a:pt x="211195" y="483361"/>
                  </a:lnTo>
                  <a:lnTo>
                    <a:pt x="215029" y="487889"/>
                  </a:lnTo>
                  <a:lnTo>
                    <a:pt x="215029" y="503608"/>
                  </a:lnTo>
                  <a:lnTo>
                    <a:pt x="232135" y="503608"/>
                  </a:lnTo>
                  <a:lnTo>
                    <a:pt x="232135" y="493484"/>
                  </a:lnTo>
                  <a:lnTo>
                    <a:pt x="230886" y="484216"/>
                  </a:lnTo>
                  <a:lnTo>
                    <a:pt x="230523" y="483361"/>
                  </a:lnTo>
                  <a:close/>
                </a:path>
                <a:path w="515620" h="605155">
                  <a:moveTo>
                    <a:pt x="300558" y="270761"/>
                  </a:moveTo>
                  <a:lnTo>
                    <a:pt x="283452" y="270761"/>
                  </a:lnTo>
                  <a:lnTo>
                    <a:pt x="283452" y="280885"/>
                  </a:lnTo>
                  <a:lnTo>
                    <a:pt x="284703" y="290153"/>
                  </a:lnTo>
                  <a:lnTo>
                    <a:pt x="288187" y="298351"/>
                  </a:lnTo>
                  <a:lnTo>
                    <a:pt x="293579" y="304941"/>
                  </a:lnTo>
                  <a:lnTo>
                    <a:pt x="300558" y="309388"/>
                  </a:lnTo>
                  <a:lnTo>
                    <a:pt x="300558" y="464972"/>
                  </a:lnTo>
                  <a:lnTo>
                    <a:pt x="293574" y="469424"/>
                  </a:lnTo>
                  <a:lnTo>
                    <a:pt x="288182" y="476017"/>
                  </a:lnTo>
                  <a:lnTo>
                    <a:pt x="284701" y="484216"/>
                  </a:lnTo>
                  <a:lnTo>
                    <a:pt x="283452" y="493484"/>
                  </a:lnTo>
                  <a:lnTo>
                    <a:pt x="283452" y="503608"/>
                  </a:lnTo>
                  <a:lnTo>
                    <a:pt x="300558" y="503608"/>
                  </a:lnTo>
                  <a:lnTo>
                    <a:pt x="300567" y="487889"/>
                  </a:lnTo>
                  <a:lnTo>
                    <a:pt x="304392" y="483361"/>
                  </a:lnTo>
                  <a:lnTo>
                    <a:pt x="470004" y="483361"/>
                  </a:lnTo>
                  <a:lnTo>
                    <a:pt x="466885" y="476018"/>
                  </a:lnTo>
                  <a:lnTo>
                    <a:pt x="462791" y="471013"/>
                  </a:lnTo>
                  <a:lnTo>
                    <a:pt x="377534" y="471012"/>
                  </a:lnTo>
                  <a:lnTo>
                    <a:pt x="375045" y="468353"/>
                  </a:lnTo>
                  <a:lnTo>
                    <a:pt x="372139" y="466306"/>
                  </a:lnTo>
                  <a:lnTo>
                    <a:pt x="368981" y="464972"/>
                  </a:lnTo>
                  <a:lnTo>
                    <a:pt x="368981" y="463113"/>
                  </a:lnTo>
                  <a:lnTo>
                    <a:pt x="317664" y="463113"/>
                  </a:lnTo>
                  <a:lnTo>
                    <a:pt x="317664" y="311256"/>
                  </a:lnTo>
                  <a:lnTo>
                    <a:pt x="368981" y="311256"/>
                  </a:lnTo>
                  <a:lnTo>
                    <a:pt x="368981" y="309388"/>
                  </a:lnTo>
                  <a:lnTo>
                    <a:pt x="372138" y="308063"/>
                  </a:lnTo>
                  <a:lnTo>
                    <a:pt x="375045" y="306017"/>
                  </a:lnTo>
                  <a:lnTo>
                    <a:pt x="377534" y="303357"/>
                  </a:lnTo>
                  <a:lnTo>
                    <a:pt x="462788" y="303357"/>
                  </a:lnTo>
                  <a:lnTo>
                    <a:pt x="466884" y="298351"/>
                  </a:lnTo>
                  <a:lnTo>
                    <a:pt x="470003" y="291009"/>
                  </a:lnTo>
                  <a:lnTo>
                    <a:pt x="304400" y="291009"/>
                  </a:lnTo>
                  <a:lnTo>
                    <a:pt x="300566" y="286471"/>
                  </a:lnTo>
                  <a:lnTo>
                    <a:pt x="300558" y="270761"/>
                  </a:lnTo>
                  <a:close/>
                </a:path>
                <a:path w="515620" h="605155">
                  <a:moveTo>
                    <a:pt x="389921" y="483361"/>
                  </a:moveTo>
                  <a:lnTo>
                    <a:pt x="365148" y="483361"/>
                  </a:lnTo>
                  <a:lnTo>
                    <a:pt x="368973" y="487889"/>
                  </a:lnTo>
                  <a:lnTo>
                    <a:pt x="368981" y="503608"/>
                  </a:lnTo>
                  <a:lnTo>
                    <a:pt x="386087" y="503608"/>
                  </a:lnTo>
                  <a:lnTo>
                    <a:pt x="386096" y="487889"/>
                  </a:lnTo>
                  <a:lnTo>
                    <a:pt x="389921" y="483361"/>
                  </a:lnTo>
                  <a:close/>
                </a:path>
                <a:path w="515620" h="605155">
                  <a:moveTo>
                    <a:pt x="470004" y="483361"/>
                  </a:moveTo>
                  <a:lnTo>
                    <a:pt x="450677" y="483361"/>
                  </a:lnTo>
                  <a:lnTo>
                    <a:pt x="454502" y="487889"/>
                  </a:lnTo>
                  <a:lnTo>
                    <a:pt x="454510" y="503608"/>
                  </a:lnTo>
                  <a:lnTo>
                    <a:pt x="471616" y="503608"/>
                  </a:lnTo>
                  <a:lnTo>
                    <a:pt x="471616" y="493485"/>
                  </a:lnTo>
                  <a:lnTo>
                    <a:pt x="470367" y="484216"/>
                  </a:lnTo>
                  <a:lnTo>
                    <a:pt x="470004" y="483361"/>
                  </a:lnTo>
                  <a:close/>
                </a:path>
                <a:path w="515620" h="605155">
                  <a:moveTo>
                    <a:pt x="223306" y="303357"/>
                  </a:moveTo>
                  <a:lnTo>
                    <a:pt x="138053" y="303357"/>
                  </a:lnTo>
                  <a:lnTo>
                    <a:pt x="140542" y="306016"/>
                  </a:lnTo>
                  <a:lnTo>
                    <a:pt x="143449" y="308063"/>
                  </a:lnTo>
                  <a:lnTo>
                    <a:pt x="146606" y="309388"/>
                  </a:lnTo>
                  <a:lnTo>
                    <a:pt x="146606" y="464972"/>
                  </a:lnTo>
                  <a:lnTo>
                    <a:pt x="143449" y="466306"/>
                  </a:lnTo>
                  <a:lnTo>
                    <a:pt x="140542" y="468353"/>
                  </a:lnTo>
                  <a:lnTo>
                    <a:pt x="138053" y="471012"/>
                  </a:lnTo>
                  <a:lnTo>
                    <a:pt x="223313" y="471012"/>
                  </a:lnTo>
                  <a:lnTo>
                    <a:pt x="222014" y="469424"/>
                  </a:lnTo>
                  <a:lnTo>
                    <a:pt x="215029" y="464972"/>
                  </a:lnTo>
                  <a:lnTo>
                    <a:pt x="215029" y="463113"/>
                  </a:lnTo>
                  <a:lnTo>
                    <a:pt x="163712" y="463113"/>
                  </a:lnTo>
                  <a:lnTo>
                    <a:pt x="163712" y="311256"/>
                  </a:lnTo>
                  <a:lnTo>
                    <a:pt x="215029" y="311256"/>
                  </a:lnTo>
                  <a:lnTo>
                    <a:pt x="215029" y="309388"/>
                  </a:lnTo>
                  <a:lnTo>
                    <a:pt x="222010" y="304941"/>
                  </a:lnTo>
                  <a:lnTo>
                    <a:pt x="223306" y="303357"/>
                  </a:lnTo>
                  <a:close/>
                </a:path>
                <a:path w="515620" h="605155">
                  <a:moveTo>
                    <a:pt x="462788" y="303357"/>
                  </a:moveTo>
                  <a:lnTo>
                    <a:pt x="377534" y="303357"/>
                  </a:lnTo>
                  <a:lnTo>
                    <a:pt x="380023" y="306017"/>
                  </a:lnTo>
                  <a:lnTo>
                    <a:pt x="382930" y="308063"/>
                  </a:lnTo>
                  <a:lnTo>
                    <a:pt x="386087" y="309388"/>
                  </a:lnTo>
                  <a:lnTo>
                    <a:pt x="386087" y="464972"/>
                  </a:lnTo>
                  <a:lnTo>
                    <a:pt x="382930" y="466307"/>
                  </a:lnTo>
                  <a:lnTo>
                    <a:pt x="380023" y="468353"/>
                  </a:lnTo>
                  <a:lnTo>
                    <a:pt x="377534" y="471012"/>
                  </a:lnTo>
                  <a:lnTo>
                    <a:pt x="462791" y="471013"/>
                  </a:lnTo>
                  <a:lnTo>
                    <a:pt x="461492" y="469424"/>
                  </a:lnTo>
                  <a:lnTo>
                    <a:pt x="454510" y="464972"/>
                  </a:lnTo>
                  <a:lnTo>
                    <a:pt x="454510" y="463113"/>
                  </a:lnTo>
                  <a:lnTo>
                    <a:pt x="403193" y="463113"/>
                  </a:lnTo>
                  <a:lnTo>
                    <a:pt x="403193" y="311256"/>
                  </a:lnTo>
                  <a:lnTo>
                    <a:pt x="454510" y="311256"/>
                  </a:lnTo>
                  <a:lnTo>
                    <a:pt x="454510" y="309388"/>
                  </a:lnTo>
                  <a:lnTo>
                    <a:pt x="461491" y="304941"/>
                  </a:lnTo>
                  <a:lnTo>
                    <a:pt x="462788" y="303357"/>
                  </a:lnTo>
                  <a:close/>
                </a:path>
                <a:path w="515620" h="605155">
                  <a:moveTo>
                    <a:pt x="129500" y="311256"/>
                  </a:moveTo>
                  <a:lnTo>
                    <a:pt x="112394" y="311256"/>
                  </a:lnTo>
                  <a:lnTo>
                    <a:pt x="112394" y="463113"/>
                  </a:lnTo>
                  <a:lnTo>
                    <a:pt x="129500" y="463113"/>
                  </a:lnTo>
                  <a:lnTo>
                    <a:pt x="129500" y="311256"/>
                  </a:lnTo>
                  <a:close/>
                </a:path>
                <a:path w="515620" h="605155">
                  <a:moveTo>
                    <a:pt x="215029" y="311256"/>
                  </a:moveTo>
                  <a:lnTo>
                    <a:pt x="197923" y="311256"/>
                  </a:lnTo>
                  <a:lnTo>
                    <a:pt x="197923" y="463113"/>
                  </a:lnTo>
                  <a:lnTo>
                    <a:pt x="215029" y="463113"/>
                  </a:lnTo>
                  <a:lnTo>
                    <a:pt x="215029" y="311256"/>
                  </a:lnTo>
                  <a:close/>
                </a:path>
                <a:path w="515620" h="605155">
                  <a:moveTo>
                    <a:pt x="368981" y="311256"/>
                  </a:moveTo>
                  <a:lnTo>
                    <a:pt x="351875" y="311256"/>
                  </a:lnTo>
                  <a:lnTo>
                    <a:pt x="351876" y="463113"/>
                  </a:lnTo>
                  <a:lnTo>
                    <a:pt x="368981" y="463113"/>
                  </a:lnTo>
                  <a:lnTo>
                    <a:pt x="368981" y="311256"/>
                  </a:lnTo>
                  <a:close/>
                </a:path>
                <a:path w="515620" h="605155">
                  <a:moveTo>
                    <a:pt x="454510" y="311256"/>
                  </a:moveTo>
                  <a:lnTo>
                    <a:pt x="437404" y="311256"/>
                  </a:lnTo>
                  <a:lnTo>
                    <a:pt x="437405" y="463113"/>
                  </a:lnTo>
                  <a:lnTo>
                    <a:pt x="454510" y="463113"/>
                  </a:lnTo>
                  <a:lnTo>
                    <a:pt x="454510" y="311256"/>
                  </a:lnTo>
                  <a:close/>
                </a:path>
                <a:path w="515620" h="605155">
                  <a:moveTo>
                    <a:pt x="146606" y="270761"/>
                  </a:moveTo>
                  <a:lnTo>
                    <a:pt x="129500" y="270761"/>
                  </a:lnTo>
                  <a:lnTo>
                    <a:pt x="129500" y="286471"/>
                  </a:lnTo>
                  <a:lnTo>
                    <a:pt x="125666" y="291009"/>
                  </a:lnTo>
                  <a:lnTo>
                    <a:pt x="150448" y="291009"/>
                  </a:lnTo>
                  <a:lnTo>
                    <a:pt x="146614" y="286471"/>
                  </a:lnTo>
                  <a:lnTo>
                    <a:pt x="146606" y="270761"/>
                  </a:lnTo>
                  <a:close/>
                </a:path>
                <a:path w="515620" h="605155">
                  <a:moveTo>
                    <a:pt x="232135" y="270761"/>
                  </a:moveTo>
                  <a:lnTo>
                    <a:pt x="215029" y="270761"/>
                  </a:lnTo>
                  <a:lnTo>
                    <a:pt x="215029" y="286471"/>
                  </a:lnTo>
                  <a:lnTo>
                    <a:pt x="211187" y="291009"/>
                  </a:lnTo>
                  <a:lnTo>
                    <a:pt x="230522" y="291009"/>
                  </a:lnTo>
                  <a:lnTo>
                    <a:pt x="230886" y="290153"/>
                  </a:lnTo>
                  <a:lnTo>
                    <a:pt x="232135" y="280885"/>
                  </a:lnTo>
                  <a:lnTo>
                    <a:pt x="232135" y="270761"/>
                  </a:lnTo>
                  <a:close/>
                </a:path>
                <a:path w="515620" h="605155">
                  <a:moveTo>
                    <a:pt x="386087" y="270761"/>
                  </a:moveTo>
                  <a:lnTo>
                    <a:pt x="368981" y="270761"/>
                  </a:lnTo>
                  <a:lnTo>
                    <a:pt x="368973" y="286471"/>
                  </a:lnTo>
                  <a:lnTo>
                    <a:pt x="365139" y="291009"/>
                  </a:lnTo>
                  <a:lnTo>
                    <a:pt x="389929" y="291009"/>
                  </a:lnTo>
                  <a:lnTo>
                    <a:pt x="386095" y="286471"/>
                  </a:lnTo>
                  <a:lnTo>
                    <a:pt x="386087" y="270761"/>
                  </a:lnTo>
                  <a:close/>
                </a:path>
                <a:path w="515620" h="605155">
                  <a:moveTo>
                    <a:pt x="471616" y="270761"/>
                  </a:moveTo>
                  <a:lnTo>
                    <a:pt x="454510" y="270761"/>
                  </a:lnTo>
                  <a:lnTo>
                    <a:pt x="454502" y="286471"/>
                  </a:lnTo>
                  <a:lnTo>
                    <a:pt x="450668" y="291009"/>
                  </a:lnTo>
                  <a:lnTo>
                    <a:pt x="470003" y="291009"/>
                  </a:lnTo>
                  <a:lnTo>
                    <a:pt x="470367" y="290153"/>
                  </a:lnTo>
                  <a:lnTo>
                    <a:pt x="471616" y="280885"/>
                  </a:lnTo>
                  <a:lnTo>
                    <a:pt x="471616" y="270761"/>
                  </a:lnTo>
                  <a:close/>
                </a:path>
                <a:path w="515620" h="605155">
                  <a:moveTo>
                    <a:pt x="485456" y="230266"/>
                  </a:moveTo>
                  <a:lnTo>
                    <a:pt x="466329" y="230266"/>
                  </a:lnTo>
                  <a:lnTo>
                    <a:pt x="457776" y="250514"/>
                  </a:lnTo>
                  <a:lnTo>
                    <a:pt x="476903" y="250514"/>
                  </a:lnTo>
                  <a:lnTo>
                    <a:pt x="485456" y="230266"/>
                  </a:lnTo>
                  <a:close/>
                </a:path>
                <a:path w="515620" h="605155">
                  <a:moveTo>
                    <a:pt x="290448" y="70055"/>
                  </a:moveTo>
                  <a:lnTo>
                    <a:pt x="257793" y="70055"/>
                  </a:lnTo>
                  <a:lnTo>
                    <a:pt x="449950" y="210019"/>
                  </a:lnTo>
                  <a:lnTo>
                    <a:pt x="500816" y="210019"/>
                  </a:lnTo>
                  <a:lnTo>
                    <a:pt x="503088" y="207330"/>
                  </a:lnTo>
                  <a:lnTo>
                    <a:pt x="478899" y="207330"/>
                  </a:lnTo>
                  <a:lnTo>
                    <a:pt x="290448" y="70055"/>
                  </a:lnTo>
                  <a:close/>
                </a:path>
                <a:path w="515620" h="605155">
                  <a:moveTo>
                    <a:pt x="259530" y="47534"/>
                  </a:moveTo>
                  <a:lnTo>
                    <a:pt x="256056" y="47534"/>
                  </a:lnTo>
                  <a:lnTo>
                    <a:pt x="36690" y="207329"/>
                  </a:lnTo>
                  <a:lnTo>
                    <a:pt x="69331" y="207329"/>
                  </a:lnTo>
                  <a:lnTo>
                    <a:pt x="257793" y="70055"/>
                  </a:lnTo>
                  <a:lnTo>
                    <a:pt x="290448" y="70055"/>
                  </a:lnTo>
                  <a:lnTo>
                    <a:pt x="259530" y="47534"/>
                  </a:lnTo>
                  <a:close/>
                </a:path>
                <a:path w="515620" h="605155">
                  <a:moveTo>
                    <a:pt x="290626" y="22472"/>
                  </a:moveTo>
                  <a:lnTo>
                    <a:pt x="257793" y="22472"/>
                  </a:lnTo>
                  <a:lnTo>
                    <a:pt x="492096" y="191709"/>
                  </a:lnTo>
                  <a:lnTo>
                    <a:pt x="478899" y="207330"/>
                  </a:lnTo>
                  <a:lnTo>
                    <a:pt x="503088" y="207330"/>
                  </a:lnTo>
                  <a:lnTo>
                    <a:pt x="515207" y="192984"/>
                  </a:lnTo>
                  <a:lnTo>
                    <a:pt x="515216" y="186578"/>
                  </a:lnTo>
                  <a:lnTo>
                    <a:pt x="511399" y="182050"/>
                  </a:lnTo>
                  <a:lnTo>
                    <a:pt x="510864" y="181546"/>
                  </a:lnTo>
                  <a:lnTo>
                    <a:pt x="290626" y="224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28300" y="1255766"/>
              <a:ext cx="68423" cy="8099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40597" y="3560610"/>
              <a:ext cx="2559938" cy="867117"/>
            </a:xfrm>
            <a:prstGeom prst="rect">
              <a:avLst/>
            </a:prstGeom>
          </p:spPr>
        </p:pic>
      </p:grpSp>
      <p:grpSp>
        <p:nvGrpSpPr>
          <p:cNvPr id="21" name="object 21" descr=""/>
          <p:cNvGrpSpPr/>
          <p:nvPr/>
        </p:nvGrpSpPr>
        <p:grpSpPr>
          <a:xfrm>
            <a:off x="464819" y="978280"/>
            <a:ext cx="3337560" cy="5520690"/>
            <a:chOff x="464819" y="978280"/>
            <a:chExt cx="3337560" cy="5520690"/>
          </a:xfrm>
        </p:grpSpPr>
        <p:sp>
          <p:nvSpPr>
            <p:cNvPr id="22" name="object 22" descr=""/>
            <p:cNvSpPr/>
            <p:nvPr/>
          </p:nvSpPr>
          <p:spPr>
            <a:xfrm>
              <a:off x="464819" y="1316634"/>
              <a:ext cx="3337560" cy="5182235"/>
            </a:xfrm>
            <a:custGeom>
              <a:avLst/>
              <a:gdLst/>
              <a:ahLst/>
              <a:cxnLst/>
              <a:rect l="l" t="t" r="r" b="b"/>
              <a:pathLst>
                <a:path w="3337560" h="5182235">
                  <a:moveTo>
                    <a:pt x="3337179" y="0"/>
                  </a:moveTo>
                  <a:lnTo>
                    <a:pt x="0" y="0"/>
                  </a:lnTo>
                  <a:lnTo>
                    <a:pt x="0" y="5181981"/>
                  </a:lnTo>
                  <a:lnTo>
                    <a:pt x="3337179" y="5181981"/>
                  </a:lnTo>
                  <a:lnTo>
                    <a:pt x="3337179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464819" y="978280"/>
              <a:ext cx="3337560" cy="805180"/>
            </a:xfrm>
            <a:custGeom>
              <a:avLst/>
              <a:gdLst/>
              <a:ahLst/>
              <a:cxnLst/>
              <a:rect l="l" t="t" r="r" b="b"/>
              <a:pathLst>
                <a:path w="3337560" h="805180">
                  <a:moveTo>
                    <a:pt x="3337179" y="0"/>
                  </a:moveTo>
                  <a:lnTo>
                    <a:pt x="134111" y="0"/>
                  </a:lnTo>
                  <a:lnTo>
                    <a:pt x="0" y="134112"/>
                  </a:lnTo>
                  <a:lnTo>
                    <a:pt x="0" y="804672"/>
                  </a:lnTo>
                  <a:lnTo>
                    <a:pt x="3203067" y="804672"/>
                  </a:lnTo>
                  <a:lnTo>
                    <a:pt x="3337179" y="670560"/>
                  </a:lnTo>
                  <a:lnTo>
                    <a:pt x="3337179" y="0"/>
                  </a:lnTo>
                  <a:close/>
                </a:path>
              </a:pathLst>
            </a:custGeom>
            <a:solidFill>
              <a:srgbClr val="2D286E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 descr=""/>
          <p:cNvSpPr txBox="1"/>
          <p:nvPr/>
        </p:nvSpPr>
        <p:spPr>
          <a:xfrm>
            <a:off x="1345819" y="1117473"/>
            <a:ext cx="10763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FFFFFF"/>
                </a:solidFill>
                <a:latin typeface="Segoe UI"/>
                <a:cs typeface="Segoe UI"/>
              </a:rPr>
              <a:t>Regulatory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1345819" y="1361312"/>
            <a:ext cx="94361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FFFFFF"/>
                </a:solidFill>
                <a:latin typeface="Segoe UI"/>
                <a:cs typeface="Segoe UI"/>
              </a:rPr>
              <a:t>Authority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978408" y="2800553"/>
            <a:ext cx="2677795" cy="619125"/>
          </a:xfrm>
          <a:prstGeom prst="rect">
            <a:avLst/>
          </a:prstGeom>
          <a:solidFill>
            <a:srgbClr val="D9D9D9"/>
          </a:solidFill>
        </p:spPr>
        <p:txBody>
          <a:bodyPr wrap="square" lIns="0" tIns="182880" rIns="0" bIns="0" rtlCol="0" vert="horz">
            <a:spAutoFit/>
          </a:bodyPr>
          <a:lstStyle/>
          <a:p>
            <a:pPr marL="146050">
              <a:lnSpc>
                <a:spcPct val="100000"/>
              </a:lnSpc>
              <a:spcBef>
                <a:spcPts val="1440"/>
              </a:spcBef>
            </a:pPr>
            <a:r>
              <a:rPr dirty="0" sz="1600">
                <a:solidFill>
                  <a:srgbClr val="181818"/>
                </a:solidFill>
                <a:latin typeface="Segoe UI"/>
                <a:cs typeface="Segoe UI"/>
              </a:rPr>
              <a:t>2</a:t>
            </a:r>
            <a:r>
              <a:rPr dirty="0" sz="1600" spc="-35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600" spc="-20">
                <a:solidFill>
                  <a:srgbClr val="181818"/>
                </a:solidFill>
                <a:latin typeface="Segoe UI"/>
                <a:cs typeface="Segoe UI"/>
              </a:rPr>
              <a:t>State’s</a:t>
            </a:r>
            <a:r>
              <a:rPr dirty="0" sz="1600" spc="-45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600" spc="-10">
                <a:solidFill>
                  <a:srgbClr val="181818"/>
                </a:solidFill>
                <a:latin typeface="Segoe UI"/>
                <a:cs typeface="Segoe UI"/>
              </a:rPr>
              <a:t>representatives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978408" y="3475177"/>
            <a:ext cx="2677795" cy="619125"/>
          </a:xfrm>
          <a:prstGeom prst="rect">
            <a:avLst/>
          </a:prstGeom>
          <a:solidFill>
            <a:srgbClr val="D9D9D9"/>
          </a:solidFill>
        </p:spPr>
        <p:txBody>
          <a:bodyPr wrap="square" lIns="0" tIns="60960" rIns="0" bIns="0" rtlCol="0" vert="horz">
            <a:spAutoFit/>
          </a:bodyPr>
          <a:lstStyle/>
          <a:p>
            <a:pPr marL="146050" marR="1259205">
              <a:lnSpc>
                <a:spcPct val="100000"/>
              </a:lnSpc>
              <a:spcBef>
                <a:spcPts val="480"/>
              </a:spcBef>
            </a:pPr>
            <a:r>
              <a:rPr dirty="0" sz="1600">
                <a:solidFill>
                  <a:srgbClr val="181818"/>
                </a:solidFill>
                <a:latin typeface="Segoe UI"/>
                <a:cs typeface="Segoe UI"/>
              </a:rPr>
              <a:t>1</a:t>
            </a:r>
            <a:r>
              <a:rPr dirty="0" sz="1600" spc="-15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600" spc="-10">
                <a:solidFill>
                  <a:srgbClr val="181818"/>
                </a:solidFill>
                <a:latin typeface="Segoe UI"/>
                <a:cs typeface="Segoe UI"/>
              </a:rPr>
              <a:t>Community representative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978408" y="4149928"/>
            <a:ext cx="2677795" cy="619125"/>
          </a:xfrm>
          <a:prstGeom prst="rect">
            <a:avLst/>
          </a:prstGeom>
          <a:solidFill>
            <a:srgbClr val="D9D9D9"/>
          </a:solidFill>
        </p:spPr>
        <p:txBody>
          <a:bodyPr wrap="square" lIns="0" tIns="60960" rIns="0" bIns="0" rtlCol="0" vert="horz">
            <a:spAutoFit/>
          </a:bodyPr>
          <a:lstStyle/>
          <a:p>
            <a:pPr marL="146050" marR="513080">
              <a:lnSpc>
                <a:spcPct val="100000"/>
              </a:lnSpc>
              <a:spcBef>
                <a:spcPts val="480"/>
              </a:spcBef>
            </a:pPr>
            <a:r>
              <a:rPr dirty="0" sz="1600">
                <a:solidFill>
                  <a:srgbClr val="181818"/>
                </a:solidFill>
                <a:latin typeface="Segoe UI"/>
                <a:cs typeface="Segoe UI"/>
              </a:rPr>
              <a:t>1</a:t>
            </a:r>
            <a:r>
              <a:rPr dirty="0" sz="1600" spc="-20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600" spc="-10">
                <a:solidFill>
                  <a:srgbClr val="181818"/>
                </a:solidFill>
                <a:latin typeface="Segoe UI"/>
                <a:cs typeface="Segoe UI"/>
              </a:rPr>
              <a:t>representative</a:t>
            </a:r>
            <a:r>
              <a:rPr dirty="0" sz="1600" spc="5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600">
                <a:solidFill>
                  <a:srgbClr val="181818"/>
                </a:solidFill>
                <a:latin typeface="Segoe UI"/>
                <a:cs typeface="Segoe UI"/>
              </a:rPr>
              <a:t>of</a:t>
            </a:r>
            <a:r>
              <a:rPr dirty="0" sz="1600" spc="-15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600" spc="-25">
                <a:solidFill>
                  <a:srgbClr val="181818"/>
                </a:solidFill>
                <a:latin typeface="Segoe UI"/>
                <a:cs typeface="Segoe UI"/>
              </a:rPr>
              <a:t>the </a:t>
            </a:r>
            <a:r>
              <a:rPr dirty="0" sz="1600">
                <a:solidFill>
                  <a:srgbClr val="181818"/>
                </a:solidFill>
                <a:latin typeface="Segoe UI"/>
                <a:cs typeface="Segoe UI"/>
              </a:rPr>
              <a:t>technical</a:t>
            </a:r>
            <a:r>
              <a:rPr dirty="0" sz="1600" spc="-80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600" spc="-10">
                <a:solidFill>
                  <a:srgbClr val="181818"/>
                </a:solidFill>
                <a:latin typeface="Segoe UI"/>
                <a:cs typeface="Segoe UI"/>
              </a:rPr>
              <a:t>partner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978408" y="4824552"/>
            <a:ext cx="2677795" cy="619125"/>
          </a:xfrm>
          <a:prstGeom prst="rect">
            <a:avLst/>
          </a:prstGeom>
          <a:solidFill>
            <a:srgbClr val="D9D9D9"/>
          </a:solidFill>
        </p:spPr>
        <p:txBody>
          <a:bodyPr wrap="square" lIns="0" tIns="61594" rIns="0" bIns="0" rtlCol="0" vert="horz">
            <a:spAutoFit/>
          </a:bodyPr>
          <a:lstStyle/>
          <a:p>
            <a:pPr marL="146050" marR="857250">
              <a:lnSpc>
                <a:spcPct val="100000"/>
              </a:lnSpc>
              <a:spcBef>
                <a:spcPts val="484"/>
              </a:spcBef>
            </a:pPr>
            <a:r>
              <a:rPr dirty="0" sz="1600">
                <a:solidFill>
                  <a:srgbClr val="181818"/>
                </a:solidFill>
                <a:latin typeface="Segoe UI"/>
                <a:cs typeface="Segoe UI"/>
              </a:rPr>
              <a:t>1</a:t>
            </a:r>
            <a:r>
              <a:rPr dirty="0" sz="1600" spc="-5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600" spc="-10">
                <a:solidFill>
                  <a:srgbClr val="181818"/>
                </a:solidFill>
                <a:latin typeface="Segoe UI"/>
                <a:cs typeface="Segoe UI"/>
              </a:rPr>
              <a:t>representative</a:t>
            </a:r>
            <a:r>
              <a:rPr dirty="0" sz="1600" spc="20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600" spc="-25">
                <a:solidFill>
                  <a:srgbClr val="181818"/>
                </a:solidFill>
                <a:latin typeface="Segoe UI"/>
                <a:cs typeface="Segoe UI"/>
              </a:rPr>
              <a:t>of </a:t>
            </a:r>
            <a:r>
              <a:rPr dirty="0" sz="1600">
                <a:solidFill>
                  <a:srgbClr val="181818"/>
                </a:solidFill>
                <a:latin typeface="Segoe UI"/>
                <a:cs typeface="Segoe UI"/>
              </a:rPr>
              <a:t>SIPI</a:t>
            </a:r>
            <a:r>
              <a:rPr dirty="0" sz="1600" spc="-35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600">
                <a:solidFill>
                  <a:srgbClr val="181818"/>
                </a:solidFill>
                <a:latin typeface="Segoe UI"/>
                <a:cs typeface="Segoe UI"/>
              </a:rPr>
              <a:t>–</a:t>
            </a:r>
            <a:r>
              <a:rPr dirty="0" sz="1600" spc="-45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600">
                <a:solidFill>
                  <a:srgbClr val="181818"/>
                </a:solidFill>
                <a:latin typeface="Segoe UI"/>
                <a:cs typeface="Segoe UI"/>
              </a:rPr>
              <a:t>BENIN</a:t>
            </a:r>
            <a:r>
              <a:rPr dirty="0" sz="1600" spc="-10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600" spc="-25">
                <a:solidFill>
                  <a:srgbClr val="181818"/>
                </a:solidFill>
                <a:latin typeface="Segoe UI"/>
                <a:cs typeface="Segoe UI"/>
              </a:rPr>
              <a:t>SA</a:t>
            </a:r>
            <a:endParaRPr sz="1600">
              <a:latin typeface="Segoe UI"/>
              <a:cs typeface="Segoe UI"/>
            </a:endParaRPr>
          </a:p>
        </p:txBody>
      </p:sp>
      <p:grpSp>
        <p:nvGrpSpPr>
          <p:cNvPr id="30" name="object 30" descr=""/>
          <p:cNvGrpSpPr/>
          <p:nvPr/>
        </p:nvGrpSpPr>
        <p:grpSpPr>
          <a:xfrm>
            <a:off x="644224" y="1124172"/>
            <a:ext cx="480695" cy="4013200"/>
            <a:chOff x="644224" y="1124172"/>
            <a:chExt cx="480695" cy="4013200"/>
          </a:xfrm>
        </p:grpSpPr>
        <p:sp>
          <p:nvSpPr>
            <p:cNvPr id="31" name="object 31" descr=""/>
            <p:cNvSpPr/>
            <p:nvPr/>
          </p:nvSpPr>
          <p:spPr>
            <a:xfrm>
              <a:off x="644220" y="1124178"/>
              <a:ext cx="480059" cy="480059"/>
            </a:xfrm>
            <a:custGeom>
              <a:avLst/>
              <a:gdLst/>
              <a:ahLst/>
              <a:cxnLst/>
              <a:rect l="l" t="t" r="r" b="b"/>
              <a:pathLst>
                <a:path w="480059" h="480059">
                  <a:moveTo>
                    <a:pt x="114096" y="167132"/>
                  </a:moveTo>
                  <a:lnTo>
                    <a:pt x="110439" y="163474"/>
                  </a:lnTo>
                  <a:lnTo>
                    <a:pt x="106781" y="159816"/>
                  </a:lnTo>
                  <a:lnTo>
                    <a:pt x="100825" y="159816"/>
                  </a:lnTo>
                  <a:lnTo>
                    <a:pt x="93510" y="167132"/>
                  </a:lnTo>
                  <a:lnTo>
                    <a:pt x="93510" y="173062"/>
                  </a:lnTo>
                  <a:lnTo>
                    <a:pt x="100825" y="180390"/>
                  </a:lnTo>
                  <a:lnTo>
                    <a:pt x="106781" y="180390"/>
                  </a:lnTo>
                  <a:lnTo>
                    <a:pt x="114096" y="173062"/>
                  </a:lnTo>
                  <a:lnTo>
                    <a:pt x="114096" y="167132"/>
                  </a:lnTo>
                  <a:close/>
                </a:path>
                <a:path w="480059" h="480059">
                  <a:moveTo>
                    <a:pt x="180403" y="100838"/>
                  </a:moveTo>
                  <a:lnTo>
                    <a:pt x="176733" y="97167"/>
                  </a:lnTo>
                  <a:lnTo>
                    <a:pt x="173075" y="93510"/>
                  </a:lnTo>
                  <a:lnTo>
                    <a:pt x="167144" y="93510"/>
                  </a:lnTo>
                  <a:lnTo>
                    <a:pt x="120027" y="140614"/>
                  </a:lnTo>
                  <a:lnTo>
                    <a:pt x="120027" y="146545"/>
                  </a:lnTo>
                  <a:lnTo>
                    <a:pt x="125526" y="152044"/>
                  </a:lnTo>
                  <a:lnTo>
                    <a:pt x="127927" y="152958"/>
                  </a:lnTo>
                  <a:lnTo>
                    <a:pt x="132715" y="152958"/>
                  </a:lnTo>
                  <a:lnTo>
                    <a:pt x="135115" y="152044"/>
                  </a:lnTo>
                  <a:lnTo>
                    <a:pt x="180403" y="106768"/>
                  </a:lnTo>
                  <a:lnTo>
                    <a:pt x="180403" y="100838"/>
                  </a:lnTo>
                  <a:close/>
                </a:path>
                <a:path w="480059" h="480059">
                  <a:moveTo>
                    <a:pt x="262547" y="461289"/>
                  </a:moveTo>
                  <a:lnTo>
                    <a:pt x="243789" y="424319"/>
                  </a:lnTo>
                  <a:lnTo>
                    <a:pt x="243789" y="461289"/>
                  </a:lnTo>
                  <a:lnTo>
                    <a:pt x="18745" y="461289"/>
                  </a:lnTo>
                  <a:lnTo>
                    <a:pt x="20967" y="450354"/>
                  </a:lnTo>
                  <a:lnTo>
                    <a:pt x="27000" y="441413"/>
                  </a:lnTo>
                  <a:lnTo>
                    <a:pt x="35941" y="435381"/>
                  </a:lnTo>
                  <a:lnTo>
                    <a:pt x="46875" y="433158"/>
                  </a:lnTo>
                  <a:lnTo>
                    <a:pt x="215658" y="433158"/>
                  </a:lnTo>
                  <a:lnTo>
                    <a:pt x="226593" y="435381"/>
                  </a:lnTo>
                  <a:lnTo>
                    <a:pt x="235546" y="441413"/>
                  </a:lnTo>
                  <a:lnTo>
                    <a:pt x="241579" y="450354"/>
                  </a:lnTo>
                  <a:lnTo>
                    <a:pt x="243789" y="461289"/>
                  </a:lnTo>
                  <a:lnTo>
                    <a:pt x="243789" y="424319"/>
                  </a:lnTo>
                  <a:lnTo>
                    <a:pt x="237426" y="419785"/>
                  </a:lnTo>
                  <a:lnTo>
                    <a:pt x="241388" y="414413"/>
                  </a:lnTo>
                  <a:lnTo>
                    <a:pt x="241554" y="414185"/>
                  </a:lnTo>
                  <a:lnTo>
                    <a:pt x="243725" y="407644"/>
                  </a:lnTo>
                  <a:lnTo>
                    <a:pt x="243789" y="400354"/>
                  </a:lnTo>
                  <a:lnTo>
                    <a:pt x="241236" y="387743"/>
                  </a:lnTo>
                  <a:lnTo>
                    <a:pt x="241211" y="387591"/>
                  </a:lnTo>
                  <a:lnTo>
                    <a:pt x="240322" y="386283"/>
                  </a:lnTo>
                  <a:lnTo>
                    <a:pt x="234162" y="377164"/>
                  </a:lnTo>
                  <a:lnTo>
                    <a:pt x="225031" y="370992"/>
                  </a:lnTo>
                  <a:lnTo>
                    <a:pt x="225031" y="392595"/>
                  </a:lnTo>
                  <a:lnTo>
                    <a:pt x="225031" y="404114"/>
                  </a:lnTo>
                  <a:lnTo>
                    <a:pt x="223659" y="407441"/>
                  </a:lnTo>
                  <a:lnTo>
                    <a:pt x="223570" y="407644"/>
                  </a:lnTo>
                  <a:lnTo>
                    <a:pt x="218262" y="412953"/>
                  </a:lnTo>
                  <a:lnTo>
                    <a:pt x="214731" y="414413"/>
                  </a:lnTo>
                  <a:lnTo>
                    <a:pt x="43815" y="414413"/>
                  </a:lnTo>
                  <a:lnTo>
                    <a:pt x="37503" y="408101"/>
                  </a:lnTo>
                  <a:lnTo>
                    <a:pt x="37503" y="396582"/>
                  </a:lnTo>
                  <a:lnTo>
                    <a:pt x="38963" y="393052"/>
                  </a:lnTo>
                  <a:lnTo>
                    <a:pt x="44272" y="387743"/>
                  </a:lnTo>
                  <a:lnTo>
                    <a:pt x="47815" y="386283"/>
                  </a:lnTo>
                  <a:lnTo>
                    <a:pt x="218732" y="386283"/>
                  </a:lnTo>
                  <a:lnTo>
                    <a:pt x="225031" y="392595"/>
                  </a:lnTo>
                  <a:lnTo>
                    <a:pt x="225031" y="370992"/>
                  </a:lnTo>
                  <a:lnTo>
                    <a:pt x="223735" y="370116"/>
                  </a:lnTo>
                  <a:lnTo>
                    <a:pt x="210972" y="367538"/>
                  </a:lnTo>
                  <a:lnTo>
                    <a:pt x="42799" y="367538"/>
                  </a:lnTo>
                  <a:lnTo>
                    <a:pt x="34556" y="370941"/>
                  </a:lnTo>
                  <a:lnTo>
                    <a:pt x="22161" y="383336"/>
                  </a:lnTo>
                  <a:lnTo>
                    <a:pt x="18745" y="391579"/>
                  </a:lnTo>
                  <a:lnTo>
                    <a:pt x="18757" y="407644"/>
                  </a:lnTo>
                  <a:lnTo>
                    <a:pt x="21082" y="414185"/>
                  </a:lnTo>
                  <a:lnTo>
                    <a:pt x="21183" y="414413"/>
                  </a:lnTo>
                  <a:lnTo>
                    <a:pt x="25120" y="419785"/>
                  </a:lnTo>
                  <a:lnTo>
                    <a:pt x="14897" y="427050"/>
                  </a:lnTo>
                  <a:lnTo>
                    <a:pt x="6959" y="436740"/>
                  </a:lnTo>
                  <a:lnTo>
                    <a:pt x="1828" y="448322"/>
                  </a:lnTo>
                  <a:lnTo>
                    <a:pt x="0" y="461289"/>
                  </a:lnTo>
                  <a:lnTo>
                    <a:pt x="0" y="475843"/>
                  </a:lnTo>
                  <a:lnTo>
                    <a:pt x="4191" y="480047"/>
                  </a:lnTo>
                  <a:lnTo>
                    <a:pt x="258343" y="480047"/>
                  </a:lnTo>
                  <a:lnTo>
                    <a:pt x="262547" y="475843"/>
                  </a:lnTo>
                  <a:lnTo>
                    <a:pt x="262547" y="461289"/>
                  </a:lnTo>
                  <a:close/>
                </a:path>
                <a:path w="480059" h="480059">
                  <a:moveTo>
                    <a:pt x="480060" y="421982"/>
                  </a:moveTo>
                  <a:lnTo>
                    <a:pt x="464388" y="384619"/>
                  </a:lnTo>
                  <a:lnTo>
                    <a:pt x="461276" y="381977"/>
                  </a:lnTo>
                  <a:lnTo>
                    <a:pt x="461276" y="422592"/>
                  </a:lnTo>
                  <a:lnTo>
                    <a:pt x="460336" y="432308"/>
                  </a:lnTo>
                  <a:lnTo>
                    <a:pt x="428790" y="460933"/>
                  </a:lnTo>
                  <a:lnTo>
                    <a:pt x="420052" y="461137"/>
                  </a:lnTo>
                  <a:lnTo>
                    <a:pt x="411670" y="459384"/>
                  </a:lnTo>
                  <a:lnTo>
                    <a:pt x="395033" y="448081"/>
                  </a:lnTo>
                  <a:lnTo>
                    <a:pt x="360832" y="408774"/>
                  </a:lnTo>
                  <a:lnTo>
                    <a:pt x="375005" y="394601"/>
                  </a:lnTo>
                  <a:lnTo>
                    <a:pt x="408647" y="360972"/>
                  </a:lnTo>
                  <a:lnTo>
                    <a:pt x="447789" y="395109"/>
                  </a:lnTo>
                  <a:lnTo>
                    <a:pt x="450811" y="397687"/>
                  </a:lnTo>
                  <a:lnTo>
                    <a:pt x="453415" y="400672"/>
                  </a:lnTo>
                  <a:lnTo>
                    <a:pt x="455612" y="404088"/>
                  </a:lnTo>
                  <a:lnTo>
                    <a:pt x="459689" y="412940"/>
                  </a:lnTo>
                  <a:lnTo>
                    <a:pt x="461175" y="421982"/>
                  </a:lnTo>
                  <a:lnTo>
                    <a:pt x="461276" y="422592"/>
                  </a:lnTo>
                  <a:lnTo>
                    <a:pt x="461276" y="381977"/>
                  </a:lnTo>
                  <a:lnTo>
                    <a:pt x="460082" y="380949"/>
                  </a:lnTo>
                  <a:lnTo>
                    <a:pt x="437172" y="360972"/>
                  </a:lnTo>
                  <a:lnTo>
                    <a:pt x="416267" y="342734"/>
                  </a:lnTo>
                  <a:lnTo>
                    <a:pt x="415925" y="342226"/>
                  </a:lnTo>
                  <a:lnTo>
                    <a:pt x="415531" y="341731"/>
                  </a:lnTo>
                  <a:lnTo>
                    <a:pt x="414312" y="340512"/>
                  </a:lnTo>
                  <a:lnTo>
                    <a:pt x="413448" y="339928"/>
                  </a:lnTo>
                  <a:lnTo>
                    <a:pt x="412534" y="339483"/>
                  </a:lnTo>
                  <a:lnTo>
                    <a:pt x="408838" y="336257"/>
                  </a:lnTo>
                  <a:lnTo>
                    <a:pt x="394474" y="323735"/>
                  </a:lnTo>
                  <a:lnTo>
                    <a:pt x="394474" y="348615"/>
                  </a:lnTo>
                  <a:lnTo>
                    <a:pt x="348488" y="394601"/>
                  </a:lnTo>
                  <a:lnTo>
                    <a:pt x="336143" y="380415"/>
                  </a:lnTo>
                  <a:lnTo>
                    <a:pt x="350329" y="366242"/>
                  </a:lnTo>
                  <a:lnTo>
                    <a:pt x="380314" y="336257"/>
                  </a:lnTo>
                  <a:lnTo>
                    <a:pt x="394474" y="348615"/>
                  </a:lnTo>
                  <a:lnTo>
                    <a:pt x="394474" y="323735"/>
                  </a:lnTo>
                  <a:lnTo>
                    <a:pt x="366141" y="299021"/>
                  </a:lnTo>
                  <a:lnTo>
                    <a:pt x="366141" y="323900"/>
                  </a:lnTo>
                  <a:lnTo>
                    <a:pt x="323811" y="366242"/>
                  </a:lnTo>
                  <a:lnTo>
                    <a:pt x="234264" y="263385"/>
                  </a:lnTo>
                  <a:lnTo>
                    <a:pt x="227114" y="255168"/>
                  </a:lnTo>
                  <a:lnTo>
                    <a:pt x="224713" y="252399"/>
                  </a:lnTo>
                  <a:lnTo>
                    <a:pt x="222707" y="250113"/>
                  </a:lnTo>
                  <a:lnTo>
                    <a:pt x="250113" y="222694"/>
                  </a:lnTo>
                  <a:lnTo>
                    <a:pt x="366141" y="323900"/>
                  </a:lnTo>
                  <a:lnTo>
                    <a:pt x="366141" y="299021"/>
                  </a:lnTo>
                  <a:lnTo>
                    <a:pt x="278638" y="222694"/>
                  </a:lnTo>
                  <a:lnTo>
                    <a:pt x="263398" y="209397"/>
                  </a:lnTo>
                  <a:lnTo>
                    <a:pt x="268414" y="204152"/>
                  </a:lnTo>
                  <a:lnTo>
                    <a:pt x="271183" y="197294"/>
                  </a:lnTo>
                  <a:lnTo>
                    <a:pt x="271183" y="182499"/>
                  </a:lnTo>
                  <a:lnTo>
                    <a:pt x="270078" y="179819"/>
                  </a:lnTo>
                  <a:lnTo>
                    <a:pt x="268249" y="175412"/>
                  </a:lnTo>
                  <a:lnTo>
                    <a:pt x="260616" y="167779"/>
                  </a:lnTo>
                  <a:lnTo>
                    <a:pt x="257975" y="165963"/>
                  </a:lnTo>
                  <a:lnTo>
                    <a:pt x="255155" y="164617"/>
                  </a:lnTo>
                  <a:lnTo>
                    <a:pt x="266509" y="153276"/>
                  </a:lnTo>
                  <a:lnTo>
                    <a:pt x="269684" y="154114"/>
                  </a:lnTo>
                  <a:lnTo>
                    <a:pt x="272935" y="154546"/>
                  </a:lnTo>
                  <a:lnTo>
                    <a:pt x="276199" y="154546"/>
                  </a:lnTo>
                  <a:lnTo>
                    <a:pt x="310857" y="131419"/>
                  </a:lnTo>
                  <a:lnTo>
                    <a:pt x="313702" y="117055"/>
                  </a:lnTo>
                  <a:lnTo>
                    <a:pt x="312978" y="109689"/>
                  </a:lnTo>
                  <a:lnTo>
                    <a:pt x="310870" y="102704"/>
                  </a:lnTo>
                  <a:lnTo>
                    <a:pt x="307416" y="96266"/>
                  </a:lnTo>
                  <a:lnTo>
                    <a:pt x="302717" y="90538"/>
                  </a:lnTo>
                  <a:lnTo>
                    <a:pt x="294944" y="82778"/>
                  </a:lnTo>
                  <a:lnTo>
                    <a:pt x="294944" y="112052"/>
                  </a:lnTo>
                  <a:lnTo>
                    <a:pt x="294944" y="122072"/>
                  </a:lnTo>
                  <a:lnTo>
                    <a:pt x="293001" y="126784"/>
                  </a:lnTo>
                  <a:lnTo>
                    <a:pt x="289458" y="130327"/>
                  </a:lnTo>
                  <a:lnTo>
                    <a:pt x="283260" y="134442"/>
                  </a:lnTo>
                  <a:lnTo>
                    <a:pt x="276199" y="135813"/>
                  </a:lnTo>
                  <a:lnTo>
                    <a:pt x="269138" y="134442"/>
                  </a:lnTo>
                  <a:lnTo>
                    <a:pt x="262940" y="130327"/>
                  </a:lnTo>
                  <a:lnTo>
                    <a:pt x="252425" y="119811"/>
                  </a:lnTo>
                  <a:lnTo>
                    <a:pt x="252425" y="187490"/>
                  </a:lnTo>
                  <a:lnTo>
                    <a:pt x="252425" y="192493"/>
                  </a:lnTo>
                  <a:lnTo>
                    <a:pt x="251447" y="194856"/>
                  </a:lnTo>
                  <a:lnTo>
                    <a:pt x="194856" y="251434"/>
                  </a:lnTo>
                  <a:lnTo>
                    <a:pt x="192506" y="252399"/>
                  </a:lnTo>
                  <a:lnTo>
                    <a:pt x="187502" y="252399"/>
                  </a:lnTo>
                  <a:lnTo>
                    <a:pt x="185140" y="251434"/>
                  </a:lnTo>
                  <a:lnTo>
                    <a:pt x="183375" y="249669"/>
                  </a:lnTo>
                  <a:lnTo>
                    <a:pt x="181597" y="247891"/>
                  </a:lnTo>
                  <a:lnTo>
                    <a:pt x="180619" y="245529"/>
                  </a:lnTo>
                  <a:lnTo>
                    <a:pt x="180619" y="240563"/>
                  </a:lnTo>
                  <a:lnTo>
                    <a:pt x="181559" y="238252"/>
                  </a:lnTo>
                  <a:lnTo>
                    <a:pt x="183248" y="236512"/>
                  </a:lnTo>
                  <a:lnTo>
                    <a:pt x="236410" y="183362"/>
                  </a:lnTo>
                  <a:lnTo>
                    <a:pt x="240055" y="179819"/>
                  </a:lnTo>
                  <a:lnTo>
                    <a:pt x="246138" y="179819"/>
                  </a:lnTo>
                  <a:lnTo>
                    <a:pt x="251447" y="185127"/>
                  </a:lnTo>
                  <a:lnTo>
                    <a:pt x="252425" y="187490"/>
                  </a:lnTo>
                  <a:lnTo>
                    <a:pt x="252425" y="119811"/>
                  </a:lnTo>
                  <a:lnTo>
                    <a:pt x="249669" y="117055"/>
                  </a:lnTo>
                  <a:lnTo>
                    <a:pt x="249669" y="143586"/>
                  </a:lnTo>
                  <a:lnTo>
                    <a:pt x="143586" y="249669"/>
                  </a:lnTo>
                  <a:lnTo>
                    <a:pt x="135813" y="241896"/>
                  </a:lnTo>
                  <a:lnTo>
                    <a:pt x="135813" y="276174"/>
                  </a:lnTo>
                  <a:lnTo>
                    <a:pt x="134442" y="283235"/>
                  </a:lnTo>
                  <a:lnTo>
                    <a:pt x="130327" y="289433"/>
                  </a:lnTo>
                  <a:lnTo>
                    <a:pt x="124129" y="293547"/>
                  </a:lnTo>
                  <a:lnTo>
                    <a:pt x="117068" y="294919"/>
                  </a:lnTo>
                  <a:lnTo>
                    <a:pt x="110007" y="293547"/>
                  </a:lnTo>
                  <a:lnTo>
                    <a:pt x="103809" y="289433"/>
                  </a:lnTo>
                  <a:lnTo>
                    <a:pt x="24244" y="209880"/>
                  </a:lnTo>
                  <a:lnTo>
                    <a:pt x="20129" y="203682"/>
                  </a:lnTo>
                  <a:lnTo>
                    <a:pt x="18757" y="196621"/>
                  </a:lnTo>
                  <a:lnTo>
                    <a:pt x="20129" y="189560"/>
                  </a:lnTo>
                  <a:lnTo>
                    <a:pt x="24244" y="183362"/>
                  </a:lnTo>
                  <a:lnTo>
                    <a:pt x="27787" y="179819"/>
                  </a:lnTo>
                  <a:lnTo>
                    <a:pt x="32486" y="177876"/>
                  </a:lnTo>
                  <a:lnTo>
                    <a:pt x="42519" y="177876"/>
                  </a:lnTo>
                  <a:lnTo>
                    <a:pt x="47218" y="179819"/>
                  </a:lnTo>
                  <a:lnTo>
                    <a:pt x="130327" y="262928"/>
                  </a:lnTo>
                  <a:lnTo>
                    <a:pt x="134442" y="269113"/>
                  </a:lnTo>
                  <a:lnTo>
                    <a:pt x="135788" y="276047"/>
                  </a:lnTo>
                  <a:lnTo>
                    <a:pt x="135813" y="276174"/>
                  </a:lnTo>
                  <a:lnTo>
                    <a:pt x="135813" y="241896"/>
                  </a:lnTo>
                  <a:lnTo>
                    <a:pt x="71793" y="177876"/>
                  </a:lnTo>
                  <a:lnTo>
                    <a:pt x="64020" y="170103"/>
                  </a:lnTo>
                  <a:lnTo>
                    <a:pt x="73736" y="160388"/>
                  </a:lnTo>
                  <a:lnTo>
                    <a:pt x="170103" y="64020"/>
                  </a:lnTo>
                  <a:lnTo>
                    <a:pt x="249669" y="143586"/>
                  </a:lnTo>
                  <a:lnTo>
                    <a:pt x="249669" y="117055"/>
                  </a:lnTo>
                  <a:lnTo>
                    <a:pt x="196634" y="64020"/>
                  </a:lnTo>
                  <a:lnTo>
                    <a:pt x="183375" y="50761"/>
                  </a:lnTo>
                  <a:lnTo>
                    <a:pt x="179260" y="44564"/>
                  </a:lnTo>
                  <a:lnTo>
                    <a:pt x="177914" y="37630"/>
                  </a:lnTo>
                  <a:lnTo>
                    <a:pt x="177888" y="37503"/>
                  </a:lnTo>
                  <a:lnTo>
                    <a:pt x="179260" y="30454"/>
                  </a:lnTo>
                  <a:lnTo>
                    <a:pt x="183375" y="24257"/>
                  </a:lnTo>
                  <a:lnTo>
                    <a:pt x="186905" y="20701"/>
                  </a:lnTo>
                  <a:lnTo>
                    <a:pt x="191617" y="18757"/>
                  </a:lnTo>
                  <a:lnTo>
                    <a:pt x="201637" y="18757"/>
                  </a:lnTo>
                  <a:lnTo>
                    <a:pt x="206349" y="20701"/>
                  </a:lnTo>
                  <a:lnTo>
                    <a:pt x="293001" y="107353"/>
                  </a:lnTo>
                  <a:lnTo>
                    <a:pt x="294944" y="112052"/>
                  </a:lnTo>
                  <a:lnTo>
                    <a:pt x="294944" y="82778"/>
                  </a:lnTo>
                  <a:lnTo>
                    <a:pt x="230911" y="18757"/>
                  </a:lnTo>
                  <a:lnTo>
                    <a:pt x="223151" y="10998"/>
                  </a:lnTo>
                  <a:lnTo>
                    <a:pt x="217424" y="6286"/>
                  </a:lnTo>
                  <a:lnTo>
                    <a:pt x="210985" y="2844"/>
                  </a:lnTo>
                  <a:lnTo>
                    <a:pt x="204000" y="723"/>
                  </a:lnTo>
                  <a:lnTo>
                    <a:pt x="196621" y="0"/>
                  </a:lnTo>
                  <a:lnTo>
                    <a:pt x="189255" y="723"/>
                  </a:lnTo>
                  <a:lnTo>
                    <a:pt x="160337" y="28079"/>
                  </a:lnTo>
                  <a:lnTo>
                    <a:pt x="159169" y="37503"/>
                  </a:lnTo>
                  <a:lnTo>
                    <a:pt x="159143" y="37630"/>
                  </a:lnTo>
                  <a:lnTo>
                    <a:pt x="160413" y="47193"/>
                  </a:lnTo>
                  <a:lnTo>
                    <a:pt x="47205" y="160388"/>
                  </a:lnTo>
                  <a:lnTo>
                    <a:pt x="44081" y="159562"/>
                  </a:lnTo>
                  <a:lnTo>
                    <a:pt x="40830" y="159118"/>
                  </a:lnTo>
                  <a:lnTo>
                    <a:pt x="37503" y="159118"/>
                  </a:lnTo>
                  <a:lnTo>
                    <a:pt x="30124" y="159842"/>
                  </a:lnTo>
                  <a:lnTo>
                    <a:pt x="12" y="196621"/>
                  </a:lnTo>
                  <a:lnTo>
                    <a:pt x="2755" y="210731"/>
                  </a:lnTo>
                  <a:lnTo>
                    <a:pt x="90551" y="302691"/>
                  </a:lnTo>
                  <a:lnTo>
                    <a:pt x="117068" y="313664"/>
                  </a:lnTo>
                  <a:lnTo>
                    <a:pt x="124231" y="312978"/>
                  </a:lnTo>
                  <a:lnTo>
                    <a:pt x="153352" y="285610"/>
                  </a:lnTo>
                  <a:lnTo>
                    <a:pt x="154546" y="276047"/>
                  </a:lnTo>
                  <a:lnTo>
                    <a:pt x="153289" y="266484"/>
                  </a:lnTo>
                  <a:lnTo>
                    <a:pt x="164604" y="255168"/>
                  </a:lnTo>
                  <a:lnTo>
                    <a:pt x="165963" y="258013"/>
                  </a:lnTo>
                  <a:lnTo>
                    <a:pt x="167817" y="260629"/>
                  </a:lnTo>
                  <a:lnTo>
                    <a:pt x="175425" y="268224"/>
                  </a:lnTo>
                  <a:lnTo>
                    <a:pt x="182486" y="271157"/>
                  </a:lnTo>
                  <a:lnTo>
                    <a:pt x="197294" y="271157"/>
                  </a:lnTo>
                  <a:lnTo>
                    <a:pt x="204152" y="268401"/>
                  </a:lnTo>
                  <a:lnTo>
                    <a:pt x="209410" y="263385"/>
                  </a:lnTo>
                  <a:lnTo>
                    <a:pt x="340042" y="413448"/>
                  </a:lnTo>
                  <a:lnTo>
                    <a:pt x="340398" y="414020"/>
                  </a:lnTo>
                  <a:lnTo>
                    <a:pt x="340817" y="414553"/>
                  </a:lnTo>
                  <a:lnTo>
                    <a:pt x="341477" y="415213"/>
                  </a:lnTo>
                  <a:lnTo>
                    <a:pt x="341820" y="415518"/>
                  </a:lnTo>
                  <a:lnTo>
                    <a:pt x="380758" y="460235"/>
                  </a:lnTo>
                  <a:lnTo>
                    <a:pt x="423468" y="480060"/>
                  </a:lnTo>
                  <a:lnTo>
                    <a:pt x="426072" y="480060"/>
                  </a:lnTo>
                  <a:lnTo>
                    <a:pt x="465391" y="461454"/>
                  </a:lnTo>
                  <a:lnTo>
                    <a:pt x="465607" y="461137"/>
                  </a:lnTo>
                  <a:lnTo>
                    <a:pt x="473214" y="450532"/>
                  </a:lnTo>
                  <a:lnTo>
                    <a:pt x="478599" y="436676"/>
                  </a:lnTo>
                  <a:lnTo>
                    <a:pt x="480009" y="422592"/>
                  </a:lnTo>
                  <a:lnTo>
                    <a:pt x="480060" y="4219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807110" y="2662047"/>
              <a:ext cx="171450" cy="2472055"/>
            </a:xfrm>
            <a:custGeom>
              <a:avLst/>
              <a:gdLst/>
              <a:ahLst/>
              <a:cxnLst/>
              <a:rect l="l" t="t" r="r" b="b"/>
              <a:pathLst>
                <a:path w="171450" h="2472054">
                  <a:moveTo>
                    <a:pt x="0" y="0"/>
                  </a:moveTo>
                  <a:lnTo>
                    <a:pt x="0" y="447801"/>
                  </a:lnTo>
                  <a:lnTo>
                    <a:pt x="171297" y="447801"/>
                  </a:lnTo>
                </a:path>
                <a:path w="171450" h="2472054">
                  <a:moveTo>
                    <a:pt x="0" y="0"/>
                  </a:moveTo>
                  <a:lnTo>
                    <a:pt x="0" y="1122426"/>
                  </a:lnTo>
                  <a:lnTo>
                    <a:pt x="171297" y="1122426"/>
                  </a:lnTo>
                </a:path>
                <a:path w="171450" h="2472054">
                  <a:moveTo>
                    <a:pt x="0" y="0"/>
                  </a:moveTo>
                  <a:lnTo>
                    <a:pt x="0" y="1797177"/>
                  </a:lnTo>
                  <a:lnTo>
                    <a:pt x="171297" y="1797177"/>
                  </a:lnTo>
                </a:path>
                <a:path w="171450" h="2472054">
                  <a:moveTo>
                    <a:pt x="0" y="0"/>
                  </a:moveTo>
                  <a:lnTo>
                    <a:pt x="0" y="2471801"/>
                  </a:lnTo>
                  <a:lnTo>
                    <a:pt x="171297" y="2471801"/>
                  </a:lnTo>
                </a:path>
              </a:pathLst>
            </a:custGeom>
            <a:ln w="6350">
              <a:solidFill>
                <a:srgbClr val="2D286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3" name="object 33" descr=""/>
          <p:cNvGrpSpPr/>
          <p:nvPr/>
        </p:nvGrpSpPr>
        <p:grpSpPr>
          <a:xfrm>
            <a:off x="4225925" y="978280"/>
            <a:ext cx="3337560" cy="5520690"/>
            <a:chOff x="4225925" y="978280"/>
            <a:chExt cx="3337560" cy="5520690"/>
          </a:xfrm>
        </p:grpSpPr>
        <p:sp>
          <p:nvSpPr>
            <p:cNvPr id="34" name="object 34" descr=""/>
            <p:cNvSpPr/>
            <p:nvPr/>
          </p:nvSpPr>
          <p:spPr>
            <a:xfrm>
              <a:off x="4225925" y="1316634"/>
              <a:ext cx="3337560" cy="5182235"/>
            </a:xfrm>
            <a:custGeom>
              <a:avLst/>
              <a:gdLst/>
              <a:ahLst/>
              <a:cxnLst/>
              <a:rect l="l" t="t" r="r" b="b"/>
              <a:pathLst>
                <a:path w="3337559" h="5182235">
                  <a:moveTo>
                    <a:pt x="3337179" y="0"/>
                  </a:moveTo>
                  <a:lnTo>
                    <a:pt x="0" y="0"/>
                  </a:lnTo>
                  <a:lnTo>
                    <a:pt x="0" y="5181981"/>
                  </a:lnTo>
                  <a:lnTo>
                    <a:pt x="3337179" y="5181981"/>
                  </a:lnTo>
                  <a:lnTo>
                    <a:pt x="3337179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4225925" y="978280"/>
              <a:ext cx="3337560" cy="805180"/>
            </a:xfrm>
            <a:custGeom>
              <a:avLst/>
              <a:gdLst/>
              <a:ahLst/>
              <a:cxnLst/>
              <a:rect l="l" t="t" r="r" b="b"/>
              <a:pathLst>
                <a:path w="3337559" h="805180">
                  <a:moveTo>
                    <a:pt x="3337179" y="0"/>
                  </a:moveTo>
                  <a:lnTo>
                    <a:pt x="134112" y="0"/>
                  </a:lnTo>
                  <a:lnTo>
                    <a:pt x="0" y="134112"/>
                  </a:lnTo>
                  <a:lnTo>
                    <a:pt x="0" y="804672"/>
                  </a:lnTo>
                  <a:lnTo>
                    <a:pt x="3203067" y="804672"/>
                  </a:lnTo>
                  <a:lnTo>
                    <a:pt x="3337179" y="670560"/>
                  </a:lnTo>
                  <a:lnTo>
                    <a:pt x="3337179" y="0"/>
                  </a:lnTo>
                  <a:close/>
                </a:path>
              </a:pathLst>
            </a:custGeom>
            <a:solidFill>
              <a:srgbClr val="2D286E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 descr=""/>
          <p:cNvSpPr txBox="1"/>
          <p:nvPr/>
        </p:nvSpPr>
        <p:spPr>
          <a:xfrm>
            <a:off x="5231384" y="1117473"/>
            <a:ext cx="143129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FFFFFF"/>
                </a:solidFill>
                <a:latin typeface="Segoe UI"/>
                <a:cs typeface="Segoe UI"/>
              </a:rPr>
              <a:t>Administrative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5231384" y="1361312"/>
            <a:ext cx="94361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FFFFFF"/>
                </a:solidFill>
                <a:latin typeface="Segoe UI"/>
                <a:cs typeface="Segoe UI"/>
              </a:rPr>
              <a:t>Authority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38" name="object 38" descr=""/>
          <p:cNvSpPr/>
          <p:nvPr/>
        </p:nvSpPr>
        <p:spPr>
          <a:xfrm>
            <a:off x="4739513" y="3059760"/>
            <a:ext cx="2677795" cy="619125"/>
          </a:xfrm>
          <a:custGeom>
            <a:avLst/>
            <a:gdLst/>
            <a:ahLst/>
            <a:cxnLst/>
            <a:rect l="l" t="t" r="r" b="b"/>
            <a:pathLst>
              <a:path w="2677795" h="619125">
                <a:moveTo>
                  <a:pt x="2677541" y="0"/>
                </a:moveTo>
                <a:lnTo>
                  <a:pt x="0" y="0"/>
                </a:lnTo>
                <a:lnTo>
                  <a:pt x="0" y="618667"/>
                </a:lnTo>
                <a:lnTo>
                  <a:pt x="2677541" y="618667"/>
                </a:lnTo>
                <a:lnTo>
                  <a:pt x="2677541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/>
          <p:nvPr/>
        </p:nvSpPr>
        <p:spPr>
          <a:xfrm>
            <a:off x="4702175" y="4128719"/>
            <a:ext cx="2677795" cy="619125"/>
          </a:xfrm>
          <a:custGeom>
            <a:avLst/>
            <a:gdLst/>
            <a:ahLst/>
            <a:cxnLst/>
            <a:rect l="l" t="t" r="r" b="b"/>
            <a:pathLst>
              <a:path w="2677795" h="619125">
                <a:moveTo>
                  <a:pt x="2677541" y="0"/>
                </a:moveTo>
                <a:lnTo>
                  <a:pt x="0" y="0"/>
                </a:lnTo>
                <a:lnTo>
                  <a:pt x="0" y="618667"/>
                </a:lnTo>
                <a:lnTo>
                  <a:pt x="2677541" y="618667"/>
                </a:lnTo>
                <a:lnTo>
                  <a:pt x="2677541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 descr=""/>
          <p:cNvSpPr txBox="1"/>
          <p:nvPr/>
        </p:nvSpPr>
        <p:spPr>
          <a:xfrm>
            <a:off x="4868417" y="4400803"/>
            <a:ext cx="124650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181818"/>
                </a:solidFill>
                <a:latin typeface="Segoe UI"/>
                <a:cs typeface="Segoe UI"/>
              </a:rPr>
              <a:t>Administrator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4371975" y="5362612"/>
            <a:ext cx="3045460" cy="492759"/>
          </a:xfrm>
          <a:prstGeom prst="rect">
            <a:avLst/>
          </a:prstGeom>
          <a:solidFill>
            <a:srgbClr val="EDB600"/>
          </a:solidFill>
        </p:spPr>
        <p:txBody>
          <a:bodyPr wrap="square" lIns="0" tIns="118745" rIns="0" bIns="0" rtlCol="0" vert="horz">
            <a:spAutoFit/>
          </a:bodyPr>
          <a:lstStyle/>
          <a:p>
            <a:pPr marL="135890">
              <a:lnSpc>
                <a:spcPct val="100000"/>
              </a:lnSpc>
              <a:spcBef>
                <a:spcPts val="935"/>
              </a:spcBef>
            </a:pPr>
            <a:r>
              <a:rPr dirty="0" sz="1600" b="1">
                <a:solidFill>
                  <a:srgbClr val="FFFFFF"/>
                </a:solidFill>
                <a:latin typeface="Segoe UI"/>
                <a:cs typeface="Segoe UI"/>
              </a:rPr>
              <a:t>Single</a:t>
            </a:r>
            <a:r>
              <a:rPr dirty="0" sz="1600" spc="-3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600" b="1">
                <a:solidFill>
                  <a:srgbClr val="FFFFFF"/>
                </a:solidFill>
                <a:latin typeface="Segoe UI"/>
                <a:cs typeface="Segoe UI"/>
              </a:rPr>
              <a:t>Window</a:t>
            </a:r>
            <a:r>
              <a:rPr dirty="0" sz="1600" spc="-3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Segoe UI"/>
                <a:cs typeface="Segoe UI"/>
              </a:rPr>
              <a:t>Clearance</a:t>
            </a:r>
            <a:endParaRPr sz="1600">
              <a:latin typeface="Segoe UI"/>
              <a:cs typeface="Segoe UI"/>
            </a:endParaRPr>
          </a:p>
        </p:txBody>
      </p:sp>
      <p:graphicFrame>
        <p:nvGraphicFramePr>
          <p:cNvPr id="42" name="object 42" descr=""/>
          <p:cNvGraphicFramePr>
            <a:graphicFrameLocks noGrp="1"/>
          </p:cNvGraphicFramePr>
          <p:nvPr/>
        </p:nvGraphicFramePr>
        <p:xfrm>
          <a:off x="4371975" y="1966633"/>
          <a:ext cx="3121660" cy="24676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6215"/>
                <a:gridCol w="171450"/>
                <a:gridCol w="2677795"/>
              </a:tblGrid>
              <a:tr h="699770">
                <a:tc gridSpan="3">
                  <a:txBody>
                    <a:bodyPr/>
                    <a:lstStyle/>
                    <a:p>
                      <a:pPr marL="135890" marR="289560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dirty="0" sz="160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Head</a:t>
                      </a:r>
                      <a:r>
                        <a:rPr dirty="0" sz="1600" spc="-35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60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of</a:t>
                      </a:r>
                      <a:r>
                        <a:rPr dirty="0" sz="1600" spc="-4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60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the</a:t>
                      </a:r>
                      <a:r>
                        <a:rPr dirty="0" sz="1600" spc="-3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60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Single</a:t>
                      </a:r>
                      <a:r>
                        <a:rPr dirty="0" sz="1600" spc="-4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600" spc="-1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Window </a:t>
                      </a:r>
                      <a:r>
                        <a:rPr dirty="0" sz="160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Clearance</a:t>
                      </a:r>
                      <a:r>
                        <a:rPr dirty="0" sz="1600" spc="-8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600" spc="-10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(SWC)</a:t>
                      </a:r>
                      <a:endParaRPr sz="1600">
                        <a:latin typeface="Segoe UI"/>
                        <a:cs typeface="Segoe UI"/>
                      </a:endParaRPr>
                    </a:p>
                  </a:txBody>
                  <a:tcPr marL="0" marR="0" marB="0" marT="118110">
                    <a:solidFill>
                      <a:srgbClr val="EDB6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69913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6350">
                      <a:solidFill>
                        <a:srgbClr val="2D286E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D286E"/>
                      </a:solidFill>
                      <a:prstDash val="solid"/>
                    </a:lnL>
                    <a:lnB w="6350">
                      <a:solidFill>
                        <a:srgbClr val="2D286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40970">
                        <a:lnSpc>
                          <a:spcPts val="1255"/>
                        </a:lnSpc>
                        <a:spcBef>
                          <a:spcPts val="5"/>
                        </a:spcBef>
                      </a:pPr>
                      <a:r>
                        <a:rPr dirty="0" sz="16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General</a:t>
                      </a:r>
                      <a:r>
                        <a:rPr dirty="0" sz="1600" spc="-6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600" spc="-1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Administrator</a:t>
                      </a:r>
                      <a:endParaRPr sz="1600">
                        <a:latin typeface="Segoe UI"/>
                        <a:cs typeface="Segoe UI"/>
                      </a:endParaRPr>
                    </a:p>
                  </a:txBody>
                  <a:tcPr marL="0" marR="0" marB="0" marT="0"/>
                </a:tc>
              </a:tr>
              <a:tr h="106870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6350">
                      <a:solidFill>
                        <a:srgbClr val="2D286E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2D286E"/>
                      </a:solidFill>
                      <a:prstDash val="solid"/>
                    </a:lnL>
                    <a:lnT w="6350">
                      <a:solidFill>
                        <a:srgbClr val="2D286E"/>
                      </a:solidFill>
                      <a:prstDash val="solid"/>
                    </a:lnT>
                    <a:lnB w="6350">
                      <a:solidFill>
                        <a:srgbClr val="2D286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409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60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Deputy</a:t>
                      </a:r>
                      <a:r>
                        <a:rPr dirty="0" sz="1600" spc="-65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600" spc="-10">
                          <a:solidFill>
                            <a:srgbClr val="181818"/>
                          </a:solidFill>
                          <a:latin typeface="Segoe UI"/>
                          <a:cs typeface="Segoe UI"/>
                        </a:rPr>
                        <a:t>General</a:t>
                      </a:r>
                      <a:endParaRPr sz="1600">
                        <a:latin typeface="Segoe UI"/>
                        <a:cs typeface="Segoe UI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  <p:grpSp>
        <p:nvGrpSpPr>
          <p:cNvPr id="43" name="object 43" descr=""/>
          <p:cNvGrpSpPr/>
          <p:nvPr/>
        </p:nvGrpSpPr>
        <p:grpSpPr>
          <a:xfrm>
            <a:off x="4447556" y="1137064"/>
            <a:ext cx="2893060" cy="5112385"/>
            <a:chOff x="4447556" y="1137064"/>
            <a:chExt cx="2893060" cy="5112385"/>
          </a:xfrm>
        </p:grpSpPr>
        <p:sp>
          <p:nvSpPr>
            <p:cNvPr id="44" name="object 44" descr=""/>
            <p:cNvSpPr/>
            <p:nvPr/>
          </p:nvSpPr>
          <p:spPr>
            <a:xfrm>
              <a:off x="5639816" y="4916551"/>
              <a:ext cx="401320" cy="266700"/>
            </a:xfrm>
            <a:custGeom>
              <a:avLst/>
              <a:gdLst/>
              <a:ahLst/>
              <a:cxnLst/>
              <a:rect l="l" t="t" r="r" b="b"/>
              <a:pathLst>
                <a:path w="401320" h="266700">
                  <a:moveTo>
                    <a:pt x="401066" y="0"/>
                  </a:moveTo>
                  <a:lnTo>
                    <a:pt x="200533" y="133350"/>
                  </a:lnTo>
                  <a:lnTo>
                    <a:pt x="0" y="0"/>
                  </a:lnTo>
                  <a:lnTo>
                    <a:pt x="0" y="133350"/>
                  </a:lnTo>
                  <a:lnTo>
                    <a:pt x="200533" y="266700"/>
                  </a:lnTo>
                  <a:lnTo>
                    <a:pt x="401066" y="133350"/>
                  </a:lnTo>
                  <a:lnTo>
                    <a:pt x="401066" y="0"/>
                  </a:lnTo>
                  <a:close/>
                </a:path>
              </a:pathLst>
            </a:custGeom>
            <a:solidFill>
              <a:srgbClr val="2D286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4447556" y="5937550"/>
              <a:ext cx="301625" cy="311785"/>
            </a:xfrm>
            <a:custGeom>
              <a:avLst/>
              <a:gdLst/>
              <a:ahLst/>
              <a:cxnLst/>
              <a:rect l="l" t="t" r="r" b="b"/>
              <a:pathLst>
                <a:path w="301625" h="311785">
                  <a:moveTo>
                    <a:pt x="299244" y="302480"/>
                  </a:moveTo>
                  <a:lnTo>
                    <a:pt x="2044" y="302480"/>
                  </a:lnTo>
                  <a:lnTo>
                    <a:pt x="0" y="304524"/>
                  </a:lnTo>
                  <a:lnTo>
                    <a:pt x="0" y="309566"/>
                  </a:lnTo>
                  <a:lnTo>
                    <a:pt x="2044" y="311610"/>
                  </a:lnTo>
                  <a:lnTo>
                    <a:pt x="299244" y="311610"/>
                  </a:lnTo>
                  <a:lnTo>
                    <a:pt x="301288" y="309566"/>
                  </a:lnTo>
                  <a:lnTo>
                    <a:pt x="301288" y="304524"/>
                  </a:lnTo>
                  <a:lnTo>
                    <a:pt x="299244" y="302480"/>
                  </a:lnTo>
                  <a:close/>
                </a:path>
                <a:path w="301625" h="311785">
                  <a:moveTo>
                    <a:pt x="41095" y="180884"/>
                  </a:moveTo>
                  <a:lnTo>
                    <a:pt x="38890" y="180884"/>
                  </a:lnTo>
                  <a:lnTo>
                    <a:pt x="24685" y="184181"/>
                  </a:lnTo>
                  <a:lnTo>
                    <a:pt x="13072" y="193167"/>
                  </a:lnTo>
                  <a:lnTo>
                    <a:pt x="5236" y="206485"/>
                  </a:lnTo>
                  <a:lnTo>
                    <a:pt x="2395" y="222584"/>
                  </a:lnTo>
                  <a:lnTo>
                    <a:pt x="2361" y="222777"/>
                  </a:lnTo>
                  <a:lnTo>
                    <a:pt x="3894" y="234797"/>
                  </a:lnTo>
                  <a:lnTo>
                    <a:pt x="8195" y="245457"/>
                  </a:lnTo>
                  <a:lnTo>
                    <a:pt x="14812" y="254245"/>
                  </a:lnTo>
                  <a:lnTo>
                    <a:pt x="23300" y="260648"/>
                  </a:lnTo>
                  <a:lnTo>
                    <a:pt x="23300" y="302480"/>
                  </a:lnTo>
                  <a:lnTo>
                    <a:pt x="32430" y="302480"/>
                  </a:lnTo>
                  <a:lnTo>
                    <a:pt x="32430" y="263996"/>
                  </a:lnTo>
                  <a:lnTo>
                    <a:pt x="54480" y="263996"/>
                  </a:lnTo>
                  <a:lnTo>
                    <a:pt x="54480" y="260648"/>
                  </a:lnTo>
                  <a:lnTo>
                    <a:pt x="61257" y="255536"/>
                  </a:lnTo>
                  <a:lnTo>
                    <a:pt x="38890" y="255536"/>
                  </a:lnTo>
                  <a:lnTo>
                    <a:pt x="28235" y="252957"/>
                  </a:lnTo>
                  <a:lnTo>
                    <a:pt x="19525" y="245929"/>
                  </a:lnTo>
                  <a:lnTo>
                    <a:pt x="13647" y="235515"/>
                  </a:lnTo>
                  <a:lnTo>
                    <a:pt x="11490" y="222777"/>
                  </a:lnTo>
                  <a:lnTo>
                    <a:pt x="13525" y="210756"/>
                  </a:lnTo>
                  <a:lnTo>
                    <a:pt x="13647" y="210036"/>
                  </a:lnTo>
                  <a:lnTo>
                    <a:pt x="19525" y="199621"/>
                  </a:lnTo>
                  <a:lnTo>
                    <a:pt x="28235" y="192592"/>
                  </a:lnTo>
                  <a:lnTo>
                    <a:pt x="38890" y="190013"/>
                  </a:lnTo>
                  <a:lnTo>
                    <a:pt x="61257" y="190013"/>
                  </a:lnTo>
                  <a:lnTo>
                    <a:pt x="54480" y="184901"/>
                  </a:lnTo>
                  <a:lnTo>
                    <a:pt x="54480" y="181554"/>
                  </a:lnTo>
                  <a:lnTo>
                    <a:pt x="45350" y="181554"/>
                  </a:lnTo>
                  <a:lnTo>
                    <a:pt x="43252" y="181123"/>
                  </a:lnTo>
                  <a:lnTo>
                    <a:pt x="41095" y="180884"/>
                  </a:lnTo>
                  <a:close/>
                </a:path>
                <a:path w="301625" h="311785">
                  <a:moveTo>
                    <a:pt x="54480" y="263996"/>
                  </a:moveTo>
                  <a:lnTo>
                    <a:pt x="45350" y="263996"/>
                  </a:lnTo>
                  <a:lnTo>
                    <a:pt x="45350" y="302480"/>
                  </a:lnTo>
                  <a:lnTo>
                    <a:pt x="54480" y="302480"/>
                  </a:lnTo>
                  <a:lnTo>
                    <a:pt x="54480" y="263996"/>
                  </a:lnTo>
                  <a:close/>
                </a:path>
                <a:path w="301625" h="311785">
                  <a:moveTo>
                    <a:pt x="104989" y="241608"/>
                  </a:moveTo>
                  <a:lnTo>
                    <a:pt x="95839" y="241608"/>
                  </a:lnTo>
                  <a:lnTo>
                    <a:pt x="95859" y="302480"/>
                  </a:lnTo>
                  <a:lnTo>
                    <a:pt x="104989" y="302480"/>
                  </a:lnTo>
                  <a:lnTo>
                    <a:pt x="104989" y="241608"/>
                  </a:lnTo>
                  <a:close/>
                </a:path>
                <a:path w="301625" h="311785">
                  <a:moveTo>
                    <a:pt x="140043" y="241608"/>
                  </a:moveTo>
                  <a:lnTo>
                    <a:pt x="130913" y="241608"/>
                  </a:lnTo>
                  <a:lnTo>
                    <a:pt x="130913" y="302480"/>
                  </a:lnTo>
                  <a:lnTo>
                    <a:pt x="140043" y="302480"/>
                  </a:lnTo>
                  <a:lnTo>
                    <a:pt x="140043" y="241608"/>
                  </a:lnTo>
                  <a:close/>
                </a:path>
                <a:path w="301625" h="311785">
                  <a:moveTo>
                    <a:pt x="175082" y="241608"/>
                  </a:moveTo>
                  <a:lnTo>
                    <a:pt x="165952" y="241608"/>
                  </a:lnTo>
                  <a:lnTo>
                    <a:pt x="165952" y="302480"/>
                  </a:lnTo>
                  <a:lnTo>
                    <a:pt x="175082" y="302480"/>
                  </a:lnTo>
                  <a:lnTo>
                    <a:pt x="175082" y="241608"/>
                  </a:lnTo>
                  <a:close/>
                </a:path>
                <a:path w="301625" h="311785">
                  <a:moveTo>
                    <a:pt x="225606" y="54110"/>
                  </a:moveTo>
                  <a:lnTo>
                    <a:pt x="216476" y="54110"/>
                  </a:lnTo>
                  <a:lnTo>
                    <a:pt x="216476" y="302480"/>
                  </a:lnTo>
                  <a:lnTo>
                    <a:pt x="225606" y="302480"/>
                  </a:lnTo>
                  <a:lnTo>
                    <a:pt x="225606" y="260323"/>
                  </a:lnTo>
                  <a:lnTo>
                    <a:pt x="254325" y="260323"/>
                  </a:lnTo>
                  <a:lnTo>
                    <a:pt x="256369" y="258279"/>
                  </a:lnTo>
                  <a:lnTo>
                    <a:pt x="256369" y="253238"/>
                  </a:lnTo>
                  <a:lnTo>
                    <a:pt x="254325" y="251194"/>
                  </a:lnTo>
                  <a:lnTo>
                    <a:pt x="225606" y="251194"/>
                  </a:lnTo>
                  <a:lnTo>
                    <a:pt x="225606" y="227615"/>
                  </a:lnTo>
                  <a:lnTo>
                    <a:pt x="254325" y="227615"/>
                  </a:lnTo>
                  <a:lnTo>
                    <a:pt x="256369" y="225572"/>
                  </a:lnTo>
                  <a:lnTo>
                    <a:pt x="256369" y="220530"/>
                  </a:lnTo>
                  <a:lnTo>
                    <a:pt x="254325" y="218486"/>
                  </a:lnTo>
                  <a:lnTo>
                    <a:pt x="225606" y="218486"/>
                  </a:lnTo>
                  <a:lnTo>
                    <a:pt x="225606" y="194928"/>
                  </a:lnTo>
                  <a:lnTo>
                    <a:pt x="254325" y="194928"/>
                  </a:lnTo>
                  <a:lnTo>
                    <a:pt x="256369" y="192884"/>
                  </a:lnTo>
                  <a:lnTo>
                    <a:pt x="256369" y="187843"/>
                  </a:lnTo>
                  <a:lnTo>
                    <a:pt x="254325" y="185799"/>
                  </a:lnTo>
                  <a:lnTo>
                    <a:pt x="225606" y="185799"/>
                  </a:lnTo>
                  <a:lnTo>
                    <a:pt x="225606" y="162235"/>
                  </a:lnTo>
                  <a:lnTo>
                    <a:pt x="254325" y="162235"/>
                  </a:lnTo>
                  <a:lnTo>
                    <a:pt x="256369" y="160191"/>
                  </a:lnTo>
                  <a:lnTo>
                    <a:pt x="256369" y="155150"/>
                  </a:lnTo>
                  <a:lnTo>
                    <a:pt x="254325" y="153106"/>
                  </a:lnTo>
                  <a:lnTo>
                    <a:pt x="225606" y="153106"/>
                  </a:lnTo>
                  <a:lnTo>
                    <a:pt x="225606" y="126160"/>
                  </a:lnTo>
                  <a:lnTo>
                    <a:pt x="287137" y="126160"/>
                  </a:lnTo>
                  <a:lnTo>
                    <a:pt x="287137" y="120910"/>
                  </a:lnTo>
                  <a:lnTo>
                    <a:pt x="283257" y="117031"/>
                  </a:lnTo>
                  <a:lnTo>
                    <a:pt x="225606" y="117031"/>
                  </a:lnTo>
                  <a:lnTo>
                    <a:pt x="225606" y="54110"/>
                  </a:lnTo>
                  <a:close/>
                </a:path>
                <a:path w="301625" h="311785">
                  <a:moveTo>
                    <a:pt x="285093" y="222584"/>
                  </a:moveTo>
                  <a:lnTo>
                    <a:pt x="280051" y="222584"/>
                  </a:lnTo>
                  <a:lnTo>
                    <a:pt x="278007" y="224628"/>
                  </a:lnTo>
                  <a:lnTo>
                    <a:pt x="278007" y="302480"/>
                  </a:lnTo>
                  <a:lnTo>
                    <a:pt x="287137" y="302480"/>
                  </a:lnTo>
                  <a:lnTo>
                    <a:pt x="287137" y="224628"/>
                  </a:lnTo>
                  <a:lnTo>
                    <a:pt x="285093" y="222584"/>
                  </a:lnTo>
                  <a:close/>
                </a:path>
                <a:path w="301625" h="311785">
                  <a:moveTo>
                    <a:pt x="45350" y="263996"/>
                  </a:moveTo>
                  <a:lnTo>
                    <a:pt x="32430" y="263996"/>
                  </a:lnTo>
                  <a:lnTo>
                    <a:pt x="34528" y="264427"/>
                  </a:lnTo>
                  <a:lnTo>
                    <a:pt x="36685" y="264666"/>
                  </a:lnTo>
                  <a:lnTo>
                    <a:pt x="41095" y="264666"/>
                  </a:lnTo>
                  <a:lnTo>
                    <a:pt x="43252" y="264427"/>
                  </a:lnTo>
                  <a:lnTo>
                    <a:pt x="45350" y="263996"/>
                  </a:lnTo>
                  <a:close/>
                </a:path>
                <a:path w="301625" h="311785">
                  <a:moveTo>
                    <a:pt x="61257" y="190013"/>
                  </a:moveTo>
                  <a:lnTo>
                    <a:pt x="42098" y="190013"/>
                  </a:lnTo>
                  <a:lnTo>
                    <a:pt x="45177" y="190683"/>
                  </a:lnTo>
                  <a:lnTo>
                    <a:pt x="48221" y="191976"/>
                  </a:lnTo>
                  <a:lnTo>
                    <a:pt x="66287" y="222777"/>
                  </a:lnTo>
                  <a:lnTo>
                    <a:pt x="64253" y="234797"/>
                  </a:lnTo>
                  <a:lnTo>
                    <a:pt x="64130" y="235515"/>
                  </a:lnTo>
                  <a:lnTo>
                    <a:pt x="58254" y="245929"/>
                  </a:lnTo>
                  <a:lnTo>
                    <a:pt x="49544" y="252957"/>
                  </a:lnTo>
                  <a:lnTo>
                    <a:pt x="38890" y="255536"/>
                  </a:lnTo>
                  <a:lnTo>
                    <a:pt x="61257" y="255536"/>
                  </a:lnTo>
                  <a:lnTo>
                    <a:pt x="62968" y="254245"/>
                  </a:lnTo>
                  <a:lnTo>
                    <a:pt x="69586" y="245457"/>
                  </a:lnTo>
                  <a:lnTo>
                    <a:pt x="73885" y="234797"/>
                  </a:lnTo>
                  <a:lnTo>
                    <a:pt x="75418" y="222777"/>
                  </a:lnTo>
                  <a:lnTo>
                    <a:pt x="73885" y="210756"/>
                  </a:lnTo>
                  <a:lnTo>
                    <a:pt x="69586" y="200094"/>
                  </a:lnTo>
                  <a:lnTo>
                    <a:pt x="62968" y="191305"/>
                  </a:lnTo>
                  <a:lnTo>
                    <a:pt x="61257" y="190013"/>
                  </a:lnTo>
                  <a:close/>
                </a:path>
                <a:path w="301625" h="311785">
                  <a:moveTo>
                    <a:pt x="178962" y="209753"/>
                  </a:moveTo>
                  <a:lnTo>
                    <a:pt x="91984" y="209753"/>
                  </a:lnTo>
                  <a:lnTo>
                    <a:pt x="88844" y="212892"/>
                  </a:lnTo>
                  <a:lnTo>
                    <a:pt x="88849" y="238474"/>
                  </a:lnTo>
                  <a:lnTo>
                    <a:pt x="91984" y="241608"/>
                  </a:lnTo>
                  <a:lnTo>
                    <a:pt x="178962" y="241608"/>
                  </a:lnTo>
                  <a:lnTo>
                    <a:pt x="182097" y="238474"/>
                  </a:lnTo>
                  <a:lnTo>
                    <a:pt x="182097" y="232479"/>
                  </a:lnTo>
                  <a:lnTo>
                    <a:pt x="97974" y="232479"/>
                  </a:lnTo>
                  <a:lnTo>
                    <a:pt x="97974" y="218887"/>
                  </a:lnTo>
                  <a:lnTo>
                    <a:pt x="182097" y="218887"/>
                  </a:lnTo>
                  <a:lnTo>
                    <a:pt x="182097" y="212892"/>
                  </a:lnTo>
                  <a:lnTo>
                    <a:pt x="178962" y="209753"/>
                  </a:lnTo>
                  <a:close/>
                </a:path>
                <a:path w="301625" h="311785">
                  <a:moveTo>
                    <a:pt x="182097" y="218887"/>
                  </a:moveTo>
                  <a:lnTo>
                    <a:pt x="172967" y="218887"/>
                  </a:lnTo>
                  <a:lnTo>
                    <a:pt x="172967" y="232479"/>
                  </a:lnTo>
                  <a:lnTo>
                    <a:pt x="182097" y="232479"/>
                  </a:lnTo>
                  <a:lnTo>
                    <a:pt x="182097" y="218887"/>
                  </a:lnTo>
                  <a:close/>
                </a:path>
                <a:path w="301625" h="311785">
                  <a:moveTo>
                    <a:pt x="287137" y="126160"/>
                  </a:moveTo>
                  <a:lnTo>
                    <a:pt x="278007" y="126160"/>
                  </a:lnTo>
                  <a:lnTo>
                    <a:pt x="278113" y="210036"/>
                  </a:lnTo>
                  <a:lnTo>
                    <a:pt x="280051" y="211974"/>
                  </a:lnTo>
                  <a:lnTo>
                    <a:pt x="285093" y="211974"/>
                  </a:lnTo>
                  <a:lnTo>
                    <a:pt x="287031" y="210036"/>
                  </a:lnTo>
                  <a:lnTo>
                    <a:pt x="287137" y="126160"/>
                  </a:lnTo>
                  <a:close/>
                </a:path>
                <a:path w="301625" h="311785">
                  <a:moveTo>
                    <a:pt x="54480" y="54110"/>
                  </a:moveTo>
                  <a:lnTo>
                    <a:pt x="45350" y="54110"/>
                  </a:lnTo>
                  <a:lnTo>
                    <a:pt x="45350" y="181554"/>
                  </a:lnTo>
                  <a:lnTo>
                    <a:pt x="54480" y="181554"/>
                  </a:lnTo>
                  <a:lnTo>
                    <a:pt x="54480" y="54110"/>
                  </a:lnTo>
                  <a:close/>
                </a:path>
                <a:path w="301625" h="311785">
                  <a:moveTo>
                    <a:pt x="243840" y="93452"/>
                  </a:moveTo>
                  <a:lnTo>
                    <a:pt x="238799" y="93452"/>
                  </a:lnTo>
                  <a:lnTo>
                    <a:pt x="236755" y="95496"/>
                  </a:lnTo>
                  <a:lnTo>
                    <a:pt x="236755" y="117031"/>
                  </a:lnTo>
                  <a:lnTo>
                    <a:pt x="245885" y="117031"/>
                  </a:lnTo>
                  <a:lnTo>
                    <a:pt x="245884" y="95496"/>
                  </a:lnTo>
                  <a:lnTo>
                    <a:pt x="243840" y="93452"/>
                  </a:lnTo>
                  <a:close/>
                </a:path>
                <a:path w="301625" h="311785">
                  <a:moveTo>
                    <a:pt x="267730" y="101004"/>
                  </a:moveTo>
                  <a:lnTo>
                    <a:pt x="262689" y="101004"/>
                  </a:lnTo>
                  <a:lnTo>
                    <a:pt x="260645" y="103048"/>
                  </a:lnTo>
                  <a:lnTo>
                    <a:pt x="260645" y="117031"/>
                  </a:lnTo>
                  <a:lnTo>
                    <a:pt x="269775" y="117031"/>
                  </a:lnTo>
                  <a:lnTo>
                    <a:pt x="269775" y="103048"/>
                  </a:lnTo>
                  <a:lnTo>
                    <a:pt x="267730" y="101004"/>
                  </a:lnTo>
                  <a:close/>
                </a:path>
                <a:path w="301625" h="311785">
                  <a:moveTo>
                    <a:pt x="230054" y="20814"/>
                  </a:moveTo>
                  <a:lnTo>
                    <a:pt x="40894" y="20814"/>
                  </a:lnTo>
                  <a:lnTo>
                    <a:pt x="37693" y="24024"/>
                  </a:lnTo>
                  <a:lnTo>
                    <a:pt x="37693" y="50905"/>
                  </a:lnTo>
                  <a:lnTo>
                    <a:pt x="40893" y="54110"/>
                  </a:lnTo>
                  <a:lnTo>
                    <a:pt x="130639" y="54110"/>
                  </a:lnTo>
                  <a:lnTo>
                    <a:pt x="132683" y="52066"/>
                  </a:lnTo>
                  <a:lnTo>
                    <a:pt x="132683" y="47025"/>
                  </a:lnTo>
                  <a:lnTo>
                    <a:pt x="130639" y="44981"/>
                  </a:lnTo>
                  <a:lnTo>
                    <a:pt x="46821" y="44981"/>
                  </a:lnTo>
                  <a:lnTo>
                    <a:pt x="46821" y="29943"/>
                  </a:lnTo>
                  <a:lnTo>
                    <a:pt x="233260" y="29943"/>
                  </a:lnTo>
                  <a:lnTo>
                    <a:pt x="233260" y="24024"/>
                  </a:lnTo>
                  <a:lnTo>
                    <a:pt x="230054" y="20814"/>
                  </a:lnTo>
                  <a:close/>
                </a:path>
                <a:path w="301625" h="311785">
                  <a:moveTo>
                    <a:pt x="233260" y="29943"/>
                  </a:moveTo>
                  <a:lnTo>
                    <a:pt x="224130" y="29943"/>
                  </a:lnTo>
                  <a:lnTo>
                    <a:pt x="224130" y="44981"/>
                  </a:lnTo>
                  <a:lnTo>
                    <a:pt x="145805" y="44981"/>
                  </a:lnTo>
                  <a:lnTo>
                    <a:pt x="143761" y="47025"/>
                  </a:lnTo>
                  <a:lnTo>
                    <a:pt x="143761" y="52066"/>
                  </a:lnTo>
                  <a:lnTo>
                    <a:pt x="145805" y="54110"/>
                  </a:lnTo>
                  <a:lnTo>
                    <a:pt x="230054" y="54110"/>
                  </a:lnTo>
                  <a:lnTo>
                    <a:pt x="233260" y="50905"/>
                  </a:lnTo>
                  <a:lnTo>
                    <a:pt x="233260" y="29943"/>
                  </a:lnTo>
                  <a:close/>
                </a:path>
                <a:path w="301625" h="311785">
                  <a:moveTo>
                    <a:pt x="68895" y="0"/>
                  </a:moveTo>
                  <a:lnTo>
                    <a:pt x="63853" y="0"/>
                  </a:lnTo>
                  <a:lnTo>
                    <a:pt x="61809" y="2043"/>
                  </a:lnTo>
                  <a:lnTo>
                    <a:pt x="61809" y="20814"/>
                  </a:lnTo>
                  <a:lnTo>
                    <a:pt x="70939" y="20814"/>
                  </a:lnTo>
                  <a:lnTo>
                    <a:pt x="70939" y="2043"/>
                  </a:lnTo>
                  <a:lnTo>
                    <a:pt x="68895" y="0"/>
                  </a:lnTo>
                  <a:close/>
                </a:path>
                <a:path w="301625" h="311785">
                  <a:moveTo>
                    <a:pt x="92785" y="6669"/>
                  </a:moveTo>
                  <a:lnTo>
                    <a:pt x="87743" y="6669"/>
                  </a:lnTo>
                  <a:lnTo>
                    <a:pt x="85699" y="8713"/>
                  </a:lnTo>
                  <a:lnTo>
                    <a:pt x="85699" y="20814"/>
                  </a:lnTo>
                  <a:lnTo>
                    <a:pt x="94829" y="20814"/>
                  </a:lnTo>
                  <a:lnTo>
                    <a:pt x="94829" y="8713"/>
                  </a:lnTo>
                  <a:lnTo>
                    <a:pt x="92785" y="666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6" name="object 4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23832" y="6011248"/>
              <a:ext cx="121027" cy="107394"/>
            </a:xfrm>
            <a:prstGeom prst="rect">
              <a:avLst/>
            </a:prstGeom>
          </p:spPr>
        </p:pic>
        <p:sp>
          <p:nvSpPr>
            <p:cNvPr id="47" name="object 47" descr=""/>
            <p:cNvSpPr/>
            <p:nvPr/>
          </p:nvSpPr>
          <p:spPr>
            <a:xfrm>
              <a:off x="4965843" y="5937550"/>
              <a:ext cx="301625" cy="311785"/>
            </a:xfrm>
            <a:custGeom>
              <a:avLst/>
              <a:gdLst/>
              <a:ahLst/>
              <a:cxnLst/>
              <a:rect l="l" t="t" r="r" b="b"/>
              <a:pathLst>
                <a:path w="301625" h="311785">
                  <a:moveTo>
                    <a:pt x="299244" y="302480"/>
                  </a:moveTo>
                  <a:lnTo>
                    <a:pt x="2044" y="302480"/>
                  </a:lnTo>
                  <a:lnTo>
                    <a:pt x="0" y="304524"/>
                  </a:lnTo>
                  <a:lnTo>
                    <a:pt x="0" y="309566"/>
                  </a:lnTo>
                  <a:lnTo>
                    <a:pt x="2044" y="311610"/>
                  </a:lnTo>
                  <a:lnTo>
                    <a:pt x="299244" y="311610"/>
                  </a:lnTo>
                  <a:lnTo>
                    <a:pt x="301288" y="309566"/>
                  </a:lnTo>
                  <a:lnTo>
                    <a:pt x="301288" y="304524"/>
                  </a:lnTo>
                  <a:lnTo>
                    <a:pt x="299244" y="302480"/>
                  </a:lnTo>
                  <a:close/>
                </a:path>
                <a:path w="301625" h="311785">
                  <a:moveTo>
                    <a:pt x="41095" y="180884"/>
                  </a:moveTo>
                  <a:lnTo>
                    <a:pt x="38890" y="180884"/>
                  </a:lnTo>
                  <a:lnTo>
                    <a:pt x="24685" y="184181"/>
                  </a:lnTo>
                  <a:lnTo>
                    <a:pt x="13072" y="193167"/>
                  </a:lnTo>
                  <a:lnTo>
                    <a:pt x="5236" y="206485"/>
                  </a:lnTo>
                  <a:lnTo>
                    <a:pt x="2395" y="222584"/>
                  </a:lnTo>
                  <a:lnTo>
                    <a:pt x="2361" y="222777"/>
                  </a:lnTo>
                  <a:lnTo>
                    <a:pt x="3894" y="234797"/>
                  </a:lnTo>
                  <a:lnTo>
                    <a:pt x="8195" y="245457"/>
                  </a:lnTo>
                  <a:lnTo>
                    <a:pt x="14812" y="254245"/>
                  </a:lnTo>
                  <a:lnTo>
                    <a:pt x="23300" y="260648"/>
                  </a:lnTo>
                  <a:lnTo>
                    <a:pt x="23300" y="302480"/>
                  </a:lnTo>
                  <a:lnTo>
                    <a:pt x="32430" y="302480"/>
                  </a:lnTo>
                  <a:lnTo>
                    <a:pt x="32430" y="263996"/>
                  </a:lnTo>
                  <a:lnTo>
                    <a:pt x="54480" y="263996"/>
                  </a:lnTo>
                  <a:lnTo>
                    <a:pt x="54480" y="260648"/>
                  </a:lnTo>
                  <a:lnTo>
                    <a:pt x="61257" y="255536"/>
                  </a:lnTo>
                  <a:lnTo>
                    <a:pt x="38890" y="255536"/>
                  </a:lnTo>
                  <a:lnTo>
                    <a:pt x="28235" y="252957"/>
                  </a:lnTo>
                  <a:lnTo>
                    <a:pt x="19525" y="245929"/>
                  </a:lnTo>
                  <a:lnTo>
                    <a:pt x="13647" y="235515"/>
                  </a:lnTo>
                  <a:lnTo>
                    <a:pt x="11490" y="222777"/>
                  </a:lnTo>
                  <a:lnTo>
                    <a:pt x="13525" y="210756"/>
                  </a:lnTo>
                  <a:lnTo>
                    <a:pt x="13647" y="210036"/>
                  </a:lnTo>
                  <a:lnTo>
                    <a:pt x="19525" y="199621"/>
                  </a:lnTo>
                  <a:lnTo>
                    <a:pt x="28235" y="192592"/>
                  </a:lnTo>
                  <a:lnTo>
                    <a:pt x="38890" y="190013"/>
                  </a:lnTo>
                  <a:lnTo>
                    <a:pt x="61257" y="190013"/>
                  </a:lnTo>
                  <a:lnTo>
                    <a:pt x="54480" y="184901"/>
                  </a:lnTo>
                  <a:lnTo>
                    <a:pt x="54480" y="181554"/>
                  </a:lnTo>
                  <a:lnTo>
                    <a:pt x="45350" y="181554"/>
                  </a:lnTo>
                  <a:lnTo>
                    <a:pt x="43252" y="181123"/>
                  </a:lnTo>
                  <a:lnTo>
                    <a:pt x="41095" y="180884"/>
                  </a:lnTo>
                  <a:close/>
                </a:path>
                <a:path w="301625" h="311785">
                  <a:moveTo>
                    <a:pt x="54480" y="263996"/>
                  </a:moveTo>
                  <a:lnTo>
                    <a:pt x="45350" y="263996"/>
                  </a:lnTo>
                  <a:lnTo>
                    <a:pt x="45350" y="302480"/>
                  </a:lnTo>
                  <a:lnTo>
                    <a:pt x="54480" y="302480"/>
                  </a:lnTo>
                  <a:lnTo>
                    <a:pt x="54480" y="263996"/>
                  </a:lnTo>
                  <a:close/>
                </a:path>
                <a:path w="301625" h="311785">
                  <a:moveTo>
                    <a:pt x="104989" y="241608"/>
                  </a:moveTo>
                  <a:lnTo>
                    <a:pt x="95839" y="241608"/>
                  </a:lnTo>
                  <a:lnTo>
                    <a:pt x="95859" y="302480"/>
                  </a:lnTo>
                  <a:lnTo>
                    <a:pt x="104989" y="302480"/>
                  </a:lnTo>
                  <a:lnTo>
                    <a:pt x="104989" y="241608"/>
                  </a:lnTo>
                  <a:close/>
                </a:path>
                <a:path w="301625" h="311785">
                  <a:moveTo>
                    <a:pt x="140043" y="241608"/>
                  </a:moveTo>
                  <a:lnTo>
                    <a:pt x="130913" y="241608"/>
                  </a:lnTo>
                  <a:lnTo>
                    <a:pt x="130913" y="302480"/>
                  </a:lnTo>
                  <a:lnTo>
                    <a:pt x="140043" y="302480"/>
                  </a:lnTo>
                  <a:lnTo>
                    <a:pt x="140043" y="241608"/>
                  </a:lnTo>
                  <a:close/>
                </a:path>
                <a:path w="301625" h="311785">
                  <a:moveTo>
                    <a:pt x="175082" y="241608"/>
                  </a:moveTo>
                  <a:lnTo>
                    <a:pt x="165952" y="241608"/>
                  </a:lnTo>
                  <a:lnTo>
                    <a:pt x="165952" y="302480"/>
                  </a:lnTo>
                  <a:lnTo>
                    <a:pt x="175082" y="302480"/>
                  </a:lnTo>
                  <a:lnTo>
                    <a:pt x="175082" y="241608"/>
                  </a:lnTo>
                  <a:close/>
                </a:path>
                <a:path w="301625" h="311785">
                  <a:moveTo>
                    <a:pt x="225606" y="54110"/>
                  </a:moveTo>
                  <a:lnTo>
                    <a:pt x="216476" y="54110"/>
                  </a:lnTo>
                  <a:lnTo>
                    <a:pt x="216476" y="302480"/>
                  </a:lnTo>
                  <a:lnTo>
                    <a:pt x="225606" y="302480"/>
                  </a:lnTo>
                  <a:lnTo>
                    <a:pt x="225606" y="260323"/>
                  </a:lnTo>
                  <a:lnTo>
                    <a:pt x="254325" y="260323"/>
                  </a:lnTo>
                  <a:lnTo>
                    <a:pt x="256369" y="258279"/>
                  </a:lnTo>
                  <a:lnTo>
                    <a:pt x="256369" y="253238"/>
                  </a:lnTo>
                  <a:lnTo>
                    <a:pt x="254325" y="251194"/>
                  </a:lnTo>
                  <a:lnTo>
                    <a:pt x="225606" y="251194"/>
                  </a:lnTo>
                  <a:lnTo>
                    <a:pt x="225606" y="227615"/>
                  </a:lnTo>
                  <a:lnTo>
                    <a:pt x="254325" y="227615"/>
                  </a:lnTo>
                  <a:lnTo>
                    <a:pt x="256369" y="225572"/>
                  </a:lnTo>
                  <a:lnTo>
                    <a:pt x="256369" y="220530"/>
                  </a:lnTo>
                  <a:lnTo>
                    <a:pt x="254325" y="218486"/>
                  </a:lnTo>
                  <a:lnTo>
                    <a:pt x="225606" y="218486"/>
                  </a:lnTo>
                  <a:lnTo>
                    <a:pt x="225606" y="194928"/>
                  </a:lnTo>
                  <a:lnTo>
                    <a:pt x="254325" y="194928"/>
                  </a:lnTo>
                  <a:lnTo>
                    <a:pt x="256369" y="192884"/>
                  </a:lnTo>
                  <a:lnTo>
                    <a:pt x="256369" y="187843"/>
                  </a:lnTo>
                  <a:lnTo>
                    <a:pt x="254325" y="185799"/>
                  </a:lnTo>
                  <a:lnTo>
                    <a:pt x="225606" y="185799"/>
                  </a:lnTo>
                  <a:lnTo>
                    <a:pt x="225606" y="162235"/>
                  </a:lnTo>
                  <a:lnTo>
                    <a:pt x="254325" y="162235"/>
                  </a:lnTo>
                  <a:lnTo>
                    <a:pt x="256369" y="160191"/>
                  </a:lnTo>
                  <a:lnTo>
                    <a:pt x="256369" y="155150"/>
                  </a:lnTo>
                  <a:lnTo>
                    <a:pt x="254325" y="153106"/>
                  </a:lnTo>
                  <a:lnTo>
                    <a:pt x="225606" y="153106"/>
                  </a:lnTo>
                  <a:lnTo>
                    <a:pt x="225606" y="126160"/>
                  </a:lnTo>
                  <a:lnTo>
                    <a:pt x="287137" y="126160"/>
                  </a:lnTo>
                  <a:lnTo>
                    <a:pt x="287137" y="120910"/>
                  </a:lnTo>
                  <a:lnTo>
                    <a:pt x="283257" y="117031"/>
                  </a:lnTo>
                  <a:lnTo>
                    <a:pt x="225606" y="117031"/>
                  </a:lnTo>
                  <a:lnTo>
                    <a:pt x="225606" y="54110"/>
                  </a:lnTo>
                  <a:close/>
                </a:path>
                <a:path w="301625" h="311785">
                  <a:moveTo>
                    <a:pt x="285093" y="222584"/>
                  </a:moveTo>
                  <a:lnTo>
                    <a:pt x="280051" y="222584"/>
                  </a:lnTo>
                  <a:lnTo>
                    <a:pt x="278007" y="224628"/>
                  </a:lnTo>
                  <a:lnTo>
                    <a:pt x="278007" y="302480"/>
                  </a:lnTo>
                  <a:lnTo>
                    <a:pt x="287137" y="302480"/>
                  </a:lnTo>
                  <a:lnTo>
                    <a:pt x="287137" y="224628"/>
                  </a:lnTo>
                  <a:lnTo>
                    <a:pt x="285093" y="222584"/>
                  </a:lnTo>
                  <a:close/>
                </a:path>
                <a:path w="301625" h="311785">
                  <a:moveTo>
                    <a:pt x="45350" y="263996"/>
                  </a:moveTo>
                  <a:lnTo>
                    <a:pt x="32430" y="263996"/>
                  </a:lnTo>
                  <a:lnTo>
                    <a:pt x="34528" y="264427"/>
                  </a:lnTo>
                  <a:lnTo>
                    <a:pt x="36685" y="264666"/>
                  </a:lnTo>
                  <a:lnTo>
                    <a:pt x="41095" y="264666"/>
                  </a:lnTo>
                  <a:lnTo>
                    <a:pt x="43252" y="264427"/>
                  </a:lnTo>
                  <a:lnTo>
                    <a:pt x="45350" y="263996"/>
                  </a:lnTo>
                  <a:close/>
                </a:path>
                <a:path w="301625" h="311785">
                  <a:moveTo>
                    <a:pt x="61257" y="190013"/>
                  </a:moveTo>
                  <a:lnTo>
                    <a:pt x="42098" y="190013"/>
                  </a:lnTo>
                  <a:lnTo>
                    <a:pt x="45177" y="190683"/>
                  </a:lnTo>
                  <a:lnTo>
                    <a:pt x="48221" y="191976"/>
                  </a:lnTo>
                  <a:lnTo>
                    <a:pt x="66287" y="222777"/>
                  </a:lnTo>
                  <a:lnTo>
                    <a:pt x="64253" y="234797"/>
                  </a:lnTo>
                  <a:lnTo>
                    <a:pt x="64130" y="235515"/>
                  </a:lnTo>
                  <a:lnTo>
                    <a:pt x="58254" y="245929"/>
                  </a:lnTo>
                  <a:lnTo>
                    <a:pt x="49544" y="252957"/>
                  </a:lnTo>
                  <a:lnTo>
                    <a:pt x="38890" y="255536"/>
                  </a:lnTo>
                  <a:lnTo>
                    <a:pt x="61257" y="255536"/>
                  </a:lnTo>
                  <a:lnTo>
                    <a:pt x="62968" y="254245"/>
                  </a:lnTo>
                  <a:lnTo>
                    <a:pt x="69586" y="245457"/>
                  </a:lnTo>
                  <a:lnTo>
                    <a:pt x="73885" y="234797"/>
                  </a:lnTo>
                  <a:lnTo>
                    <a:pt x="75418" y="222777"/>
                  </a:lnTo>
                  <a:lnTo>
                    <a:pt x="73885" y="210756"/>
                  </a:lnTo>
                  <a:lnTo>
                    <a:pt x="69586" y="200094"/>
                  </a:lnTo>
                  <a:lnTo>
                    <a:pt x="62968" y="191305"/>
                  </a:lnTo>
                  <a:lnTo>
                    <a:pt x="61257" y="190013"/>
                  </a:lnTo>
                  <a:close/>
                </a:path>
                <a:path w="301625" h="311785">
                  <a:moveTo>
                    <a:pt x="178962" y="209753"/>
                  </a:moveTo>
                  <a:lnTo>
                    <a:pt x="91984" y="209753"/>
                  </a:lnTo>
                  <a:lnTo>
                    <a:pt x="88844" y="212892"/>
                  </a:lnTo>
                  <a:lnTo>
                    <a:pt x="88849" y="238474"/>
                  </a:lnTo>
                  <a:lnTo>
                    <a:pt x="91984" y="241608"/>
                  </a:lnTo>
                  <a:lnTo>
                    <a:pt x="178962" y="241608"/>
                  </a:lnTo>
                  <a:lnTo>
                    <a:pt x="182097" y="238474"/>
                  </a:lnTo>
                  <a:lnTo>
                    <a:pt x="182097" y="232479"/>
                  </a:lnTo>
                  <a:lnTo>
                    <a:pt x="97974" y="232479"/>
                  </a:lnTo>
                  <a:lnTo>
                    <a:pt x="97974" y="218887"/>
                  </a:lnTo>
                  <a:lnTo>
                    <a:pt x="182097" y="218887"/>
                  </a:lnTo>
                  <a:lnTo>
                    <a:pt x="182097" y="212892"/>
                  </a:lnTo>
                  <a:lnTo>
                    <a:pt x="178962" y="209753"/>
                  </a:lnTo>
                  <a:close/>
                </a:path>
                <a:path w="301625" h="311785">
                  <a:moveTo>
                    <a:pt x="182097" y="218887"/>
                  </a:moveTo>
                  <a:lnTo>
                    <a:pt x="172967" y="218887"/>
                  </a:lnTo>
                  <a:lnTo>
                    <a:pt x="172967" y="232479"/>
                  </a:lnTo>
                  <a:lnTo>
                    <a:pt x="182097" y="232479"/>
                  </a:lnTo>
                  <a:lnTo>
                    <a:pt x="182097" y="218887"/>
                  </a:lnTo>
                  <a:close/>
                </a:path>
                <a:path w="301625" h="311785">
                  <a:moveTo>
                    <a:pt x="287137" y="126160"/>
                  </a:moveTo>
                  <a:lnTo>
                    <a:pt x="278007" y="126160"/>
                  </a:lnTo>
                  <a:lnTo>
                    <a:pt x="278113" y="210036"/>
                  </a:lnTo>
                  <a:lnTo>
                    <a:pt x="280051" y="211974"/>
                  </a:lnTo>
                  <a:lnTo>
                    <a:pt x="285093" y="211974"/>
                  </a:lnTo>
                  <a:lnTo>
                    <a:pt x="287031" y="210036"/>
                  </a:lnTo>
                  <a:lnTo>
                    <a:pt x="287137" y="126160"/>
                  </a:lnTo>
                  <a:close/>
                </a:path>
                <a:path w="301625" h="311785">
                  <a:moveTo>
                    <a:pt x="54480" y="54110"/>
                  </a:moveTo>
                  <a:lnTo>
                    <a:pt x="45350" y="54110"/>
                  </a:lnTo>
                  <a:lnTo>
                    <a:pt x="45350" y="181554"/>
                  </a:lnTo>
                  <a:lnTo>
                    <a:pt x="54480" y="181554"/>
                  </a:lnTo>
                  <a:lnTo>
                    <a:pt x="54480" y="54110"/>
                  </a:lnTo>
                  <a:close/>
                </a:path>
                <a:path w="301625" h="311785">
                  <a:moveTo>
                    <a:pt x="243840" y="93452"/>
                  </a:moveTo>
                  <a:lnTo>
                    <a:pt x="238799" y="93452"/>
                  </a:lnTo>
                  <a:lnTo>
                    <a:pt x="236755" y="95496"/>
                  </a:lnTo>
                  <a:lnTo>
                    <a:pt x="236755" y="117031"/>
                  </a:lnTo>
                  <a:lnTo>
                    <a:pt x="245885" y="117031"/>
                  </a:lnTo>
                  <a:lnTo>
                    <a:pt x="245884" y="95496"/>
                  </a:lnTo>
                  <a:lnTo>
                    <a:pt x="243840" y="93452"/>
                  </a:lnTo>
                  <a:close/>
                </a:path>
                <a:path w="301625" h="311785">
                  <a:moveTo>
                    <a:pt x="267730" y="101004"/>
                  </a:moveTo>
                  <a:lnTo>
                    <a:pt x="262689" y="101004"/>
                  </a:lnTo>
                  <a:lnTo>
                    <a:pt x="260645" y="103048"/>
                  </a:lnTo>
                  <a:lnTo>
                    <a:pt x="260645" y="117031"/>
                  </a:lnTo>
                  <a:lnTo>
                    <a:pt x="269775" y="117031"/>
                  </a:lnTo>
                  <a:lnTo>
                    <a:pt x="269775" y="103048"/>
                  </a:lnTo>
                  <a:lnTo>
                    <a:pt x="267730" y="101004"/>
                  </a:lnTo>
                  <a:close/>
                </a:path>
                <a:path w="301625" h="311785">
                  <a:moveTo>
                    <a:pt x="230054" y="20814"/>
                  </a:moveTo>
                  <a:lnTo>
                    <a:pt x="40894" y="20814"/>
                  </a:lnTo>
                  <a:lnTo>
                    <a:pt x="37693" y="24024"/>
                  </a:lnTo>
                  <a:lnTo>
                    <a:pt x="37693" y="50905"/>
                  </a:lnTo>
                  <a:lnTo>
                    <a:pt x="40893" y="54110"/>
                  </a:lnTo>
                  <a:lnTo>
                    <a:pt x="130639" y="54110"/>
                  </a:lnTo>
                  <a:lnTo>
                    <a:pt x="132683" y="52066"/>
                  </a:lnTo>
                  <a:lnTo>
                    <a:pt x="132683" y="47025"/>
                  </a:lnTo>
                  <a:lnTo>
                    <a:pt x="130639" y="44981"/>
                  </a:lnTo>
                  <a:lnTo>
                    <a:pt x="46821" y="44981"/>
                  </a:lnTo>
                  <a:lnTo>
                    <a:pt x="46821" y="29943"/>
                  </a:lnTo>
                  <a:lnTo>
                    <a:pt x="233260" y="29943"/>
                  </a:lnTo>
                  <a:lnTo>
                    <a:pt x="233260" y="24024"/>
                  </a:lnTo>
                  <a:lnTo>
                    <a:pt x="230054" y="20814"/>
                  </a:lnTo>
                  <a:close/>
                </a:path>
                <a:path w="301625" h="311785">
                  <a:moveTo>
                    <a:pt x="233260" y="29943"/>
                  </a:moveTo>
                  <a:lnTo>
                    <a:pt x="224130" y="29943"/>
                  </a:lnTo>
                  <a:lnTo>
                    <a:pt x="224130" y="44981"/>
                  </a:lnTo>
                  <a:lnTo>
                    <a:pt x="145805" y="44981"/>
                  </a:lnTo>
                  <a:lnTo>
                    <a:pt x="143761" y="47025"/>
                  </a:lnTo>
                  <a:lnTo>
                    <a:pt x="143761" y="52066"/>
                  </a:lnTo>
                  <a:lnTo>
                    <a:pt x="145805" y="54110"/>
                  </a:lnTo>
                  <a:lnTo>
                    <a:pt x="230054" y="54110"/>
                  </a:lnTo>
                  <a:lnTo>
                    <a:pt x="233260" y="50905"/>
                  </a:lnTo>
                  <a:lnTo>
                    <a:pt x="233260" y="29943"/>
                  </a:lnTo>
                  <a:close/>
                </a:path>
                <a:path w="301625" h="311785">
                  <a:moveTo>
                    <a:pt x="68895" y="0"/>
                  </a:moveTo>
                  <a:lnTo>
                    <a:pt x="63853" y="0"/>
                  </a:lnTo>
                  <a:lnTo>
                    <a:pt x="61809" y="2043"/>
                  </a:lnTo>
                  <a:lnTo>
                    <a:pt x="61809" y="20814"/>
                  </a:lnTo>
                  <a:lnTo>
                    <a:pt x="70939" y="20814"/>
                  </a:lnTo>
                  <a:lnTo>
                    <a:pt x="70939" y="2043"/>
                  </a:lnTo>
                  <a:lnTo>
                    <a:pt x="68895" y="0"/>
                  </a:lnTo>
                  <a:close/>
                </a:path>
                <a:path w="301625" h="311785">
                  <a:moveTo>
                    <a:pt x="92785" y="6669"/>
                  </a:moveTo>
                  <a:lnTo>
                    <a:pt x="87743" y="6669"/>
                  </a:lnTo>
                  <a:lnTo>
                    <a:pt x="85699" y="8713"/>
                  </a:lnTo>
                  <a:lnTo>
                    <a:pt x="85699" y="20814"/>
                  </a:lnTo>
                  <a:lnTo>
                    <a:pt x="94829" y="20814"/>
                  </a:lnTo>
                  <a:lnTo>
                    <a:pt x="94829" y="8713"/>
                  </a:lnTo>
                  <a:lnTo>
                    <a:pt x="92785" y="666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8" name="object 4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42119" y="6011248"/>
              <a:ext cx="121027" cy="107394"/>
            </a:xfrm>
            <a:prstGeom prst="rect">
              <a:avLst/>
            </a:prstGeom>
          </p:spPr>
        </p:pic>
        <p:sp>
          <p:nvSpPr>
            <p:cNvPr id="49" name="object 49" descr=""/>
            <p:cNvSpPr/>
            <p:nvPr/>
          </p:nvSpPr>
          <p:spPr>
            <a:xfrm>
              <a:off x="5484257" y="5937550"/>
              <a:ext cx="301625" cy="311785"/>
            </a:xfrm>
            <a:custGeom>
              <a:avLst/>
              <a:gdLst/>
              <a:ahLst/>
              <a:cxnLst/>
              <a:rect l="l" t="t" r="r" b="b"/>
              <a:pathLst>
                <a:path w="301625" h="311785">
                  <a:moveTo>
                    <a:pt x="299244" y="302480"/>
                  </a:moveTo>
                  <a:lnTo>
                    <a:pt x="2044" y="302480"/>
                  </a:lnTo>
                  <a:lnTo>
                    <a:pt x="0" y="304524"/>
                  </a:lnTo>
                  <a:lnTo>
                    <a:pt x="0" y="309566"/>
                  </a:lnTo>
                  <a:lnTo>
                    <a:pt x="2044" y="311610"/>
                  </a:lnTo>
                  <a:lnTo>
                    <a:pt x="299244" y="311610"/>
                  </a:lnTo>
                  <a:lnTo>
                    <a:pt x="301288" y="309566"/>
                  </a:lnTo>
                  <a:lnTo>
                    <a:pt x="301288" y="304524"/>
                  </a:lnTo>
                  <a:lnTo>
                    <a:pt x="299244" y="302480"/>
                  </a:lnTo>
                  <a:close/>
                </a:path>
                <a:path w="301625" h="311785">
                  <a:moveTo>
                    <a:pt x="41095" y="180884"/>
                  </a:moveTo>
                  <a:lnTo>
                    <a:pt x="38890" y="180884"/>
                  </a:lnTo>
                  <a:lnTo>
                    <a:pt x="24685" y="184181"/>
                  </a:lnTo>
                  <a:lnTo>
                    <a:pt x="13072" y="193167"/>
                  </a:lnTo>
                  <a:lnTo>
                    <a:pt x="5236" y="206485"/>
                  </a:lnTo>
                  <a:lnTo>
                    <a:pt x="2395" y="222584"/>
                  </a:lnTo>
                  <a:lnTo>
                    <a:pt x="2361" y="222777"/>
                  </a:lnTo>
                  <a:lnTo>
                    <a:pt x="3894" y="234797"/>
                  </a:lnTo>
                  <a:lnTo>
                    <a:pt x="8195" y="245457"/>
                  </a:lnTo>
                  <a:lnTo>
                    <a:pt x="14812" y="254245"/>
                  </a:lnTo>
                  <a:lnTo>
                    <a:pt x="23300" y="260648"/>
                  </a:lnTo>
                  <a:lnTo>
                    <a:pt x="23300" y="302480"/>
                  </a:lnTo>
                  <a:lnTo>
                    <a:pt x="32430" y="302480"/>
                  </a:lnTo>
                  <a:lnTo>
                    <a:pt x="32430" y="263996"/>
                  </a:lnTo>
                  <a:lnTo>
                    <a:pt x="54480" y="263996"/>
                  </a:lnTo>
                  <a:lnTo>
                    <a:pt x="54480" y="260648"/>
                  </a:lnTo>
                  <a:lnTo>
                    <a:pt x="61257" y="255536"/>
                  </a:lnTo>
                  <a:lnTo>
                    <a:pt x="38890" y="255536"/>
                  </a:lnTo>
                  <a:lnTo>
                    <a:pt x="28235" y="252957"/>
                  </a:lnTo>
                  <a:lnTo>
                    <a:pt x="19525" y="245929"/>
                  </a:lnTo>
                  <a:lnTo>
                    <a:pt x="13647" y="235515"/>
                  </a:lnTo>
                  <a:lnTo>
                    <a:pt x="11490" y="222777"/>
                  </a:lnTo>
                  <a:lnTo>
                    <a:pt x="13525" y="210756"/>
                  </a:lnTo>
                  <a:lnTo>
                    <a:pt x="13647" y="210036"/>
                  </a:lnTo>
                  <a:lnTo>
                    <a:pt x="19525" y="199621"/>
                  </a:lnTo>
                  <a:lnTo>
                    <a:pt x="28235" y="192592"/>
                  </a:lnTo>
                  <a:lnTo>
                    <a:pt x="38890" y="190013"/>
                  </a:lnTo>
                  <a:lnTo>
                    <a:pt x="61257" y="190013"/>
                  </a:lnTo>
                  <a:lnTo>
                    <a:pt x="54480" y="184901"/>
                  </a:lnTo>
                  <a:lnTo>
                    <a:pt x="54480" y="181554"/>
                  </a:lnTo>
                  <a:lnTo>
                    <a:pt x="45350" y="181554"/>
                  </a:lnTo>
                  <a:lnTo>
                    <a:pt x="43252" y="181123"/>
                  </a:lnTo>
                  <a:lnTo>
                    <a:pt x="41095" y="180884"/>
                  </a:lnTo>
                  <a:close/>
                </a:path>
                <a:path w="301625" h="311785">
                  <a:moveTo>
                    <a:pt x="54480" y="263996"/>
                  </a:moveTo>
                  <a:lnTo>
                    <a:pt x="45350" y="263996"/>
                  </a:lnTo>
                  <a:lnTo>
                    <a:pt x="45350" y="302480"/>
                  </a:lnTo>
                  <a:lnTo>
                    <a:pt x="54480" y="302480"/>
                  </a:lnTo>
                  <a:lnTo>
                    <a:pt x="54480" y="263996"/>
                  </a:lnTo>
                  <a:close/>
                </a:path>
                <a:path w="301625" h="311785">
                  <a:moveTo>
                    <a:pt x="104989" y="241608"/>
                  </a:moveTo>
                  <a:lnTo>
                    <a:pt x="95839" y="241608"/>
                  </a:lnTo>
                  <a:lnTo>
                    <a:pt x="95859" y="302480"/>
                  </a:lnTo>
                  <a:lnTo>
                    <a:pt x="104989" y="302480"/>
                  </a:lnTo>
                  <a:lnTo>
                    <a:pt x="104989" y="241608"/>
                  </a:lnTo>
                  <a:close/>
                </a:path>
                <a:path w="301625" h="311785">
                  <a:moveTo>
                    <a:pt x="140043" y="241608"/>
                  </a:moveTo>
                  <a:lnTo>
                    <a:pt x="130913" y="241608"/>
                  </a:lnTo>
                  <a:lnTo>
                    <a:pt x="130913" y="302480"/>
                  </a:lnTo>
                  <a:lnTo>
                    <a:pt x="140043" y="302480"/>
                  </a:lnTo>
                  <a:lnTo>
                    <a:pt x="140043" y="241608"/>
                  </a:lnTo>
                  <a:close/>
                </a:path>
                <a:path w="301625" h="311785">
                  <a:moveTo>
                    <a:pt x="175082" y="241608"/>
                  </a:moveTo>
                  <a:lnTo>
                    <a:pt x="165952" y="241608"/>
                  </a:lnTo>
                  <a:lnTo>
                    <a:pt x="165952" y="302480"/>
                  </a:lnTo>
                  <a:lnTo>
                    <a:pt x="175082" y="302480"/>
                  </a:lnTo>
                  <a:lnTo>
                    <a:pt x="175082" y="241608"/>
                  </a:lnTo>
                  <a:close/>
                </a:path>
                <a:path w="301625" h="311785">
                  <a:moveTo>
                    <a:pt x="225606" y="54110"/>
                  </a:moveTo>
                  <a:lnTo>
                    <a:pt x="216476" y="54110"/>
                  </a:lnTo>
                  <a:lnTo>
                    <a:pt x="216476" y="302480"/>
                  </a:lnTo>
                  <a:lnTo>
                    <a:pt x="225606" y="302480"/>
                  </a:lnTo>
                  <a:lnTo>
                    <a:pt x="225606" y="260323"/>
                  </a:lnTo>
                  <a:lnTo>
                    <a:pt x="254325" y="260323"/>
                  </a:lnTo>
                  <a:lnTo>
                    <a:pt x="256369" y="258279"/>
                  </a:lnTo>
                  <a:lnTo>
                    <a:pt x="256369" y="253238"/>
                  </a:lnTo>
                  <a:lnTo>
                    <a:pt x="254325" y="251194"/>
                  </a:lnTo>
                  <a:lnTo>
                    <a:pt x="225606" y="251194"/>
                  </a:lnTo>
                  <a:lnTo>
                    <a:pt x="225606" y="227615"/>
                  </a:lnTo>
                  <a:lnTo>
                    <a:pt x="254325" y="227615"/>
                  </a:lnTo>
                  <a:lnTo>
                    <a:pt x="256369" y="225572"/>
                  </a:lnTo>
                  <a:lnTo>
                    <a:pt x="256369" y="220530"/>
                  </a:lnTo>
                  <a:lnTo>
                    <a:pt x="254325" y="218486"/>
                  </a:lnTo>
                  <a:lnTo>
                    <a:pt x="225606" y="218486"/>
                  </a:lnTo>
                  <a:lnTo>
                    <a:pt x="225606" y="194928"/>
                  </a:lnTo>
                  <a:lnTo>
                    <a:pt x="254325" y="194928"/>
                  </a:lnTo>
                  <a:lnTo>
                    <a:pt x="256369" y="192884"/>
                  </a:lnTo>
                  <a:lnTo>
                    <a:pt x="256369" y="187843"/>
                  </a:lnTo>
                  <a:lnTo>
                    <a:pt x="254325" y="185799"/>
                  </a:lnTo>
                  <a:lnTo>
                    <a:pt x="225606" y="185799"/>
                  </a:lnTo>
                  <a:lnTo>
                    <a:pt x="225606" y="162235"/>
                  </a:lnTo>
                  <a:lnTo>
                    <a:pt x="254325" y="162235"/>
                  </a:lnTo>
                  <a:lnTo>
                    <a:pt x="256369" y="160191"/>
                  </a:lnTo>
                  <a:lnTo>
                    <a:pt x="256369" y="155150"/>
                  </a:lnTo>
                  <a:lnTo>
                    <a:pt x="254325" y="153106"/>
                  </a:lnTo>
                  <a:lnTo>
                    <a:pt x="225606" y="153106"/>
                  </a:lnTo>
                  <a:lnTo>
                    <a:pt x="225606" y="126160"/>
                  </a:lnTo>
                  <a:lnTo>
                    <a:pt x="287137" y="126160"/>
                  </a:lnTo>
                  <a:lnTo>
                    <a:pt x="287137" y="120910"/>
                  </a:lnTo>
                  <a:lnTo>
                    <a:pt x="283257" y="117031"/>
                  </a:lnTo>
                  <a:lnTo>
                    <a:pt x="225606" y="117031"/>
                  </a:lnTo>
                  <a:lnTo>
                    <a:pt x="225606" y="54110"/>
                  </a:lnTo>
                  <a:close/>
                </a:path>
                <a:path w="301625" h="311785">
                  <a:moveTo>
                    <a:pt x="285093" y="222584"/>
                  </a:moveTo>
                  <a:lnTo>
                    <a:pt x="280051" y="222584"/>
                  </a:lnTo>
                  <a:lnTo>
                    <a:pt x="278007" y="224628"/>
                  </a:lnTo>
                  <a:lnTo>
                    <a:pt x="278007" y="302480"/>
                  </a:lnTo>
                  <a:lnTo>
                    <a:pt x="287137" y="302480"/>
                  </a:lnTo>
                  <a:lnTo>
                    <a:pt x="287137" y="224628"/>
                  </a:lnTo>
                  <a:lnTo>
                    <a:pt x="285093" y="222584"/>
                  </a:lnTo>
                  <a:close/>
                </a:path>
                <a:path w="301625" h="311785">
                  <a:moveTo>
                    <a:pt x="45350" y="263996"/>
                  </a:moveTo>
                  <a:lnTo>
                    <a:pt x="32430" y="263996"/>
                  </a:lnTo>
                  <a:lnTo>
                    <a:pt x="34528" y="264427"/>
                  </a:lnTo>
                  <a:lnTo>
                    <a:pt x="36685" y="264666"/>
                  </a:lnTo>
                  <a:lnTo>
                    <a:pt x="41095" y="264666"/>
                  </a:lnTo>
                  <a:lnTo>
                    <a:pt x="43252" y="264427"/>
                  </a:lnTo>
                  <a:lnTo>
                    <a:pt x="45350" y="263996"/>
                  </a:lnTo>
                  <a:close/>
                </a:path>
                <a:path w="301625" h="311785">
                  <a:moveTo>
                    <a:pt x="61257" y="190013"/>
                  </a:moveTo>
                  <a:lnTo>
                    <a:pt x="42098" y="190013"/>
                  </a:lnTo>
                  <a:lnTo>
                    <a:pt x="45177" y="190683"/>
                  </a:lnTo>
                  <a:lnTo>
                    <a:pt x="48221" y="191976"/>
                  </a:lnTo>
                  <a:lnTo>
                    <a:pt x="66287" y="222777"/>
                  </a:lnTo>
                  <a:lnTo>
                    <a:pt x="64253" y="234797"/>
                  </a:lnTo>
                  <a:lnTo>
                    <a:pt x="64130" y="235515"/>
                  </a:lnTo>
                  <a:lnTo>
                    <a:pt x="58254" y="245929"/>
                  </a:lnTo>
                  <a:lnTo>
                    <a:pt x="49544" y="252957"/>
                  </a:lnTo>
                  <a:lnTo>
                    <a:pt x="38890" y="255536"/>
                  </a:lnTo>
                  <a:lnTo>
                    <a:pt x="61257" y="255536"/>
                  </a:lnTo>
                  <a:lnTo>
                    <a:pt x="62968" y="254245"/>
                  </a:lnTo>
                  <a:lnTo>
                    <a:pt x="69586" y="245457"/>
                  </a:lnTo>
                  <a:lnTo>
                    <a:pt x="73885" y="234797"/>
                  </a:lnTo>
                  <a:lnTo>
                    <a:pt x="75418" y="222777"/>
                  </a:lnTo>
                  <a:lnTo>
                    <a:pt x="73885" y="210756"/>
                  </a:lnTo>
                  <a:lnTo>
                    <a:pt x="69586" y="200094"/>
                  </a:lnTo>
                  <a:lnTo>
                    <a:pt x="62968" y="191305"/>
                  </a:lnTo>
                  <a:lnTo>
                    <a:pt x="61257" y="190013"/>
                  </a:lnTo>
                  <a:close/>
                </a:path>
                <a:path w="301625" h="311785">
                  <a:moveTo>
                    <a:pt x="178962" y="209753"/>
                  </a:moveTo>
                  <a:lnTo>
                    <a:pt x="91984" y="209753"/>
                  </a:lnTo>
                  <a:lnTo>
                    <a:pt x="88844" y="212892"/>
                  </a:lnTo>
                  <a:lnTo>
                    <a:pt x="88849" y="238474"/>
                  </a:lnTo>
                  <a:lnTo>
                    <a:pt x="91984" y="241608"/>
                  </a:lnTo>
                  <a:lnTo>
                    <a:pt x="178962" y="241608"/>
                  </a:lnTo>
                  <a:lnTo>
                    <a:pt x="182097" y="238474"/>
                  </a:lnTo>
                  <a:lnTo>
                    <a:pt x="182097" y="232479"/>
                  </a:lnTo>
                  <a:lnTo>
                    <a:pt x="97974" y="232479"/>
                  </a:lnTo>
                  <a:lnTo>
                    <a:pt x="97974" y="218887"/>
                  </a:lnTo>
                  <a:lnTo>
                    <a:pt x="182097" y="218887"/>
                  </a:lnTo>
                  <a:lnTo>
                    <a:pt x="182097" y="212892"/>
                  </a:lnTo>
                  <a:lnTo>
                    <a:pt x="178962" y="209753"/>
                  </a:lnTo>
                  <a:close/>
                </a:path>
                <a:path w="301625" h="311785">
                  <a:moveTo>
                    <a:pt x="182097" y="218887"/>
                  </a:moveTo>
                  <a:lnTo>
                    <a:pt x="172967" y="218887"/>
                  </a:lnTo>
                  <a:lnTo>
                    <a:pt x="172967" y="232479"/>
                  </a:lnTo>
                  <a:lnTo>
                    <a:pt x="182097" y="232479"/>
                  </a:lnTo>
                  <a:lnTo>
                    <a:pt x="182097" y="218887"/>
                  </a:lnTo>
                  <a:close/>
                </a:path>
                <a:path w="301625" h="311785">
                  <a:moveTo>
                    <a:pt x="287137" y="126160"/>
                  </a:moveTo>
                  <a:lnTo>
                    <a:pt x="278007" y="126160"/>
                  </a:lnTo>
                  <a:lnTo>
                    <a:pt x="278113" y="210036"/>
                  </a:lnTo>
                  <a:lnTo>
                    <a:pt x="280051" y="211974"/>
                  </a:lnTo>
                  <a:lnTo>
                    <a:pt x="285093" y="211974"/>
                  </a:lnTo>
                  <a:lnTo>
                    <a:pt x="287031" y="210036"/>
                  </a:lnTo>
                  <a:lnTo>
                    <a:pt x="287137" y="126160"/>
                  </a:lnTo>
                  <a:close/>
                </a:path>
                <a:path w="301625" h="311785">
                  <a:moveTo>
                    <a:pt x="54480" y="54110"/>
                  </a:moveTo>
                  <a:lnTo>
                    <a:pt x="45350" y="54110"/>
                  </a:lnTo>
                  <a:lnTo>
                    <a:pt x="45350" y="181554"/>
                  </a:lnTo>
                  <a:lnTo>
                    <a:pt x="54480" y="181554"/>
                  </a:lnTo>
                  <a:lnTo>
                    <a:pt x="54480" y="54110"/>
                  </a:lnTo>
                  <a:close/>
                </a:path>
                <a:path w="301625" h="311785">
                  <a:moveTo>
                    <a:pt x="243840" y="93452"/>
                  </a:moveTo>
                  <a:lnTo>
                    <a:pt x="238799" y="93452"/>
                  </a:lnTo>
                  <a:lnTo>
                    <a:pt x="236755" y="95496"/>
                  </a:lnTo>
                  <a:lnTo>
                    <a:pt x="236755" y="117031"/>
                  </a:lnTo>
                  <a:lnTo>
                    <a:pt x="245885" y="117031"/>
                  </a:lnTo>
                  <a:lnTo>
                    <a:pt x="245884" y="95496"/>
                  </a:lnTo>
                  <a:lnTo>
                    <a:pt x="243840" y="93452"/>
                  </a:lnTo>
                  <a:close/>
                </a:path>
                <a:path w="301625" h="311785">
                  <a:moveTo>
                    <a:pt x="267730" y="101004"/>
                  </a:moveTo>
                  <a:lnTo>
                    <a:pt x="262689" y="101004"/>
                  </a:lnTo>
                  <a:lnTo>
                    <a:pt x="260645" y="103048"/>
                  </a:lnTo>
                  <a:lnTo>
                    <a:pt x="260645" y="117031"/>
                  </a:lnTo>
                  <a:lnTo>
                    <a:pt x="269775" y="117031"/>
                  </a:lnTo>
                  <a:lnTo>
                    <a:pt x="269775" y="103048"/>
                  </a:lnTo>
                  <a:lnTo>
                    <a:pt x="267730" y="101004"/>
                  </a:lnTo>
                  <a:close/>
                </a:path>
                <a:path w="301625" h="311785">
                  <a:moveTo>
                    <a:pt x="230054" y="20814"/>
                  </a:moveTo>
                  <a:lnTo>
                    <a:pt x="40894" y="20814"/>
                  </a:lnTo>
                  <a:lnTo>
                    <a:pt x="37693" y="24024"/>
                  </a:lnTo>
                  <a:lnTo>
                    <a:pt x="37693" y="50905"/>
                  </a:lnTo>
                  <a:lnTo>
                    <a:pt x="40893" y="54110"/>
                  </a:lnTo>
                  <a:lnTo>
                    <a:pt x="130639" y="54110"/>
                  </a:lnTo>
                  <a:lnTo>
                    <a:pt x="132683" y="52066"/>
                  </a:lnTo>
                  <a:lnTo>
                    <a:pt x="132683" y="47025"/>
                  </a:lnTo>
                  <a:lnTo>
                    <a:pt x="130639" y="44981"/>
                  </a:lnTo>
                  <a:lnTo>
                    <a:pt x="46821" y="44981"/>
                  </a:lnTo>
                  <a:lnTo>
                    <a:pt x="46821" y="29943"/>
                  </a:lnTo>
                  <a:lnTo>
                    <a:pt x="233260" y="29943"/>
                  </a:lnTo>
                  <a:lnTo>
                    <a:pt x="233260" y="24024"/>
                  </a:lnTo>
                  <a:lnTo>
                    <a:pt x="230054" y="20814"/>
                  </a:lnTo>
                  <a:close/>
                </a:path>
                <a:path w="301625" h="311785">
                  <a:moveTo>
                    <a:pt x="233260" y="29943"/>
                  </a:moveTo>
                  <a:lnTo>
                    <a:pt x="224130" y="29943"/>
                  </a:lnTo>
                  <a:lnTo>
                    <a:pt x="224130" y="44981"/>
                  </a:lnTo>
                  <a:lnTo>
                    <a:pt x="145805" y="44981"/>
                  </a:lnTo>
                  <a:lnTo>
                    <a:pt x="143761" y="47025"/>
                  </a:lnTo>
                  <a:lnTo>
                    <a:pt x="143761" y="52066"/>
                  </a:lnTo>
                  <a:lnTo>
                    <a:pt x="145805" y="54110"/>
                  </a:lnTo>
                  <a:lnTo>
                    <a:pt x="230054" y="54110"/>
                  </a:lnTo>
                  <a:lnTo>
                    <a:pt x="233260" y="50905"/>
                  </a:lnTo>
                  <a:lnTo>
                    <a:pt x="233260" y="29943"/>
                  </a:lnTo>
                  <a:close/>
                </a:path>
                <a:path w="301625" h="311785">
                  <a:moveTo>
                    <a:pt x="68895" y="0"/>
                  </a:moveTo>
                  <a:lnTo>
                    <a:pt x="63853" y="0"/>
                  </a:lnTo>
                  <a:lnTo>
                    <a:pt x="61809" y="2043"/>
                  </a:lnTo>
                  <a:lnTo>
                    <a:pt x="61809" y="20814"/>
                  </a:lnTo>
                  <a:lnTo>
                    <a:pt x="70939" y="20814"/>
                  </a:lnTo>
                  <a:lnTo>
                    <a:pt x="70939" y="2043"/>
                  </a:lnTo>
                  <a:lnTo>
                    <a:pt x="68895" y="0"/>
                  </a:lnTo>
                  <a:close/>
                </a:path>
                <a:path w="301625" h="311785">
                  <a:moveTo>
                    <a:pt x="92785" y="6669"/>
                  </a:moveTo>
                  <a:lnTo>
                    <a:pt x="87743" y="6669"/>
                  </a:lnTo>
                  <a:lnTo>
                    <a:pt x="85699" y="8713"/>
                  </a:lnTo>
                  <a:lnTo>
                    <a:pt x="85699" y="20814"/>
                  </a:lnTo>
                  <a:lnTo>
                    <a:pt x="94829" y="20814"/>
                  </a:lnTo>
                  <a:lnTo>
                    <a:pt x="94829" y="8713"/>
                  </a:lnTo>
                  <a:lnTo>
                    <a:pt x="92785" y="666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0" name="object 5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60533" y="6011248"/>
              <a:ext cx="121027" cy="107394"/>
            </a:xfrm>
            <a:prstGeom prst="rect">
              <a:avLst/>
            </a:prstGeom>
          </p:spPr>
        </p:pic>
        <p:sp>
          <p:nvSpPr>
            <p:cNvPr id="51" name="object 51" descr=""/>
            <p:cNvSpPr/>
            <p:nvPr/>
          </p:nvSpPr>
          <p:spPr>
            <a:xfrm>
              <a:off x="6002544" y="5937550"/>
              <a:ext cx="301625" cy="311785"/>
            </a:xfrm>
            <a:custGeom>
              <a:avLst/>
              <a:gdLst/>
              <a:ahLst/>
              <a:cxnLst/>
              <a:rect l="l" t="t" r="r" b="b"/>
              <a:pathLst>
                <a:path w="301625" h="311785">
                  <a:moveTo>
                    <a:pt x="299244" y="302480"/>
                  </a:moveTo>
                  <a:lnTo>
                    <a:pt x="2044" y="302480"/>
                  </a:lnTo>
                  <a:lnTo>
                    <a:pt x="0" y="304524"/>
                  </a:lnTo>
                  <a:lnTo>
                    <a:pt x="0" y="309566"/>
                  </a:lnTo>
                  <a:lnTo>
                    <a:pt x="2044" y="311610"/>
                  </a:lnTo>
                  <a:lnTo>
                    <a:pt x="299244" y="311610"/>
                  </a:lnTo>
                  <a:lnTo>
                    <a:pt x="301288" y="309566"/>
                  </a:lnTo>
                  <a:lnTo>
                    <a:pt x="301288" y="304524"/>
                  </a:lnTo>
                  <a:lnTo>
                    <a:pt x="299244" y="302480"/>
                  </a:lnTo>
                  <a:close/>
                </a:path>
                <a:path w="301625" h="311785">
                  <a:moveTo>
                    <a:pt x="41095" y="180884"/>
                  </a:moveTo>
                  <a:lnTo>
                    <a:pt x="38890" y="180884"/>
                  </a:lnTo>
                  <a:lnTo>
                    <a:pt x="24684" y="184181"/>
                  </a:lnTo>
                  <a:lnTo>
                    <a:pt x="13072" y="193167"/>
                  </a:lnTo>
                  <a:lnTo>
                    <a:pt x="5236" y="206485"/>
                  </a:lnTo>
                  <a:lnTo>
                    <a:pt x="2394" y="222584"/>
                  </a:lnTo>
                  <a:lnTo>
                    <a:pt x="2360" y="222777"/>
                  </a:lnTo>
                  <a:lnTo>
                    <a:pt x="3894" y="234797"/>
                  </a:lnTo>
                  <a:lnTo>
                    <a:pt x="8195" y="245457"/>
                  </a:lnTo>
                  <a:lnTo>
                    <a:pt x="14812" y="254245"/>
                  </a:lnTo>
                  <a:lnTo>
                    <a:pt x="23300" y="260648"/>
                  </a:lnTo>
                  <a:lnTo>
                    <a:pt x="23300" y="302480"/>
                  </a:lnTo>
                  <a:lnTo>
                    <a:pt x="32430" y="302480"/>
                  </a:lnTo>
                  <a:lnTo>
                    <a:pt x="32430" y="263996"/>
                  </a:lnTo>
                  <a:lnTo>
                    <a:pt x="54480" y="263996"/>
                  </a:lnTo>
                  <a:lnTo>
                    <a:pt x="54480" y="260648"/>
                  </a:lnTo>
                  <a:lnTo>
                    <a:pt x="61257" y="255536"/>
                  </a:lnTo>
                  <a:lnTo>
                    <a:pt x="38890" y="255536"/>
                  </a:lnTo>
                  <a:lnTo>
                    <a:pt x="28235" y="252957"/>
                  </a:lnTo>
                  <a:lnTo>
                    <a:pt x="19525" y="245929"/>
                  </a:lnTo>
                  <a:lnTo>
                    <a:pt x="13647" y="235515"/>
                  </a:lnTo>
                  <a:lnTo>
                    <a:pt x="11490" y="222777"/>
                  </a:lnTo>
                  <a:lnTo>
                    <a:pt x="13525" y="210756"/>
                  </a:lnTo>
                  <a:lnTo>
                    <a:pt x="13647" y="210036"/>
                  </a:lnTo>
                  <a:lnTo>
                    <a:pt x="19525" y="199621"/>
                  </a:lnTo>
                  <a:lnTo>
                    <a:pt x="28235" y="192592"/>
                  </a:lnTo>
                  <a:lnTo>
                    <a:pt x="38890" y="190013"/>
                  </a:lnTo>
                  <a:lnTo>
                    <a:pt x="61256" y="190013"/>
                  </a:lnTo>
                  <a:lnTo>
                    <a:pt x="54480" y="184901"/>
                  </a:lnTo>
                  <a:lnTo>
                    <a:pt x="54480" y="181554"/>
                  </a:lnTo>
                  <a:lnTo>
                    <a:pt x="45350" y="181554"/>
                  </a:lnTo>
                  <a:lnTo>
                    <a:pt x="43251" y="181123"/>
                  </a:lnTo>
                  <a:lnTo>
                    <a:pt x="41095" y="180884"/>
                  </a:lnTo>
                  <a:close/>
                </a:path>
                <a:path w="301625" h="311785">
                  <a:moveTo>
                    <a:pt x="54480" y="263996"/>
                  </a:moveTo>
                  <a:lnTo>
                    <a:pt x="45350" y="263996"/>
                  </a:lnTo>
                  <a:lnTo>
                    <a:pt x="45350" y="302480"/>
                  </a:lnTo>
                  <a:lnTo>
                    <a:pt x="54480" y="302480"/>
                  </a:lnTo>
                  <a:lnTo>
                    <a:pt x="54480" y="263996"/>
                  </a:lnTo>
                  <a:close/>
                </a:path>
                <a:path w="301625" h="311785">
                  <a:moveTo>
                    <a:pt x="104989" y="241608"/>
                  </a:moveTo>
                  <a:lnTo>
                    <a:pt x="95839" y="241608"/>
                  </a:lnTo>
                  <a:lnTo>
                    <a:pt x="95859" y="302480"/>
                  </a:lnTo>
                  <a:lnTo>
                    <a:pt x="104989" y="302480"/>
                  </a:lnTo>
                  <a:lnTo>
                    <a:pt x="104989" y="241608"/>
                  </a:lnTo>
                  <a:close/>
                </a:path>
                <a:path w="301625" h="311785">
                  <a:moveTo>
                    <a:pt x="140043" y="241608"/>
                  </a:moveTo>
                  <a:lnTo>
                    <a:pt x="130913" y="241608"/>
                  </a:lnTo>
                  <a:lnTo>
                    <a:pt x="130913" y="302480"/>
                  </a:lnTo>
                  <a:lnTo>
                    <a:pt x="140043" y="302480"/>
                  </a:lnTo>
                  <a:lnTo>
                    <a:pt x="140043" y="241608"/>
                  </a:lnTo>
                  <a:close/>
                </a:path>
                <a:path w="301625" h="311785">
                  <a:moveTo>
                    <a:pt x="175082" y="241608"/>
                  </a:moveTo>
                  <a:lnTo>
                    <a:pt x="165952" y="241608"/>
                  </a:lnTo>
                  <a:lnTo>
                    <a:pt x="165952" y="302480"/>
                  </a:lnTo>
                  <a:lnTo>
                    <a:pt x="175082" y="302480"/>
                  </a:lnTo>
                  <a:lnTo>
                    <a:pt x="175082" y="241608"/>
                  </a:lnTo>
                  <a:close/>
                </a:path>
                <a:path w="301625" h="311785">
                  <a:moveTo>
                    <a:pt x="225605" y="54110"/>
                  </a:moveTo>
                  <a:lnTo>
                    <a:pt x="216476" y="54110"/>
                  </a:lnTo>
                  <a:lnTo>
                    <a:pt x="216476" y="302480"/>
                  </a:lnTo>
                  <a:lnTo>
                    <a:pt x="225606" y="302480"/>
                  </a:lnTo>
                  <a:lnTo>
                    <a:pt x="225606" y="260323"/>
                  </a:lnTo>
                  <a:lnTo>
                    <a:pt x="254325" y="260323"/>
                  </a:lnTo>
                  <a:lnTo>
                    <a:pt x="256369" y="258279"/>
                  </a:lnTo>
                  <a:lnTo>
                    <a:pt x="256369" y="253238"/>
                  </a:lnTo>
                  <a:lnTo>
                    <a:pt x="254325" y="251194"/>
                  </a:lnTo>
                  <a:lnTo>
                    <a:pt x="225606" y="251194"/>
                  </a:lnTo>
                  <a:lnTo>
                    <a:pt x="225606" y="227615"/>
                  </a:lnTo>
                  <a:lnTo>
                    <a:pt x="254325" y="227615"/>
                  </a:lnTo>
                  <a:lnTo>
                    <a:pt x="256369" y="225572"/>
                  </a:lnTo>
                  <a:lnTo>
                    <a:pt x="256369" y="220530"/>
                  </a:lnTo>
                  <a:lnTo>
                    <a:pt x="254325" y="218486"/>
                  </a:lnTo>
                  <a:lnTo>
                    <a:pt x="225606" y="218486"/>
                  </a:lnTo>
                  <a:lnTo>
                    <a:pt x="225606" y="194928"/>
                  </a:lnTo>
                  <a:lnTo>
                    <a:pt x="254325" y="194928"/>
                  </a:lnTo>
                  <a:lnTo>
                    <a:pt x="256369" y="192884"/>
                  </a:lnTo>
                  <a:lnTo>
                    <a:pt x="256369" y="187843"/>
                  </a:lnTo>
                  <a:lnTo>
                    <a:pt x="254325" y="185799"/>
                  </a:lnTo>
                  <a:lnTo>
                    <a:pt x="225606" y="185799"/>
                  </a:lnTo>
                  <a:lnTo>
                    <a:pt x="225606" y="162235"/>
                  </a:lnTo>
                  <a:lnTo>
                    <a:pt x="254325" y="162235"/>
                  </a:lnTo>
                  <a:lnTo>
                    <a:pt x="256369" y="160191"/>
                  </a:lnTo>
                  <a:lnTo>
                    <a:pt x="256369" y="155150"/>
                  </a:lnTo>
                  <a:lnTo>
                    <a:pt x="254325" y="153106"/>
                  </a:lnTo>
                  <a:lnTo>
                    <a:pt x="225606" y="153106"/>
                  </a:lnTo>
                  <a:lnTo>
                    <a:pt x="225606" y="126160"/>
                  </a:lnTo>
                  <a:lnTo>
                    <a:pt x="287137" y="126160"/>
                  </a:lnTo>
                  <a:lnTo>
                    <a:pt x="287137" y="120910"/>
                  </a:lnTo>
                  <a:lnTo>
                    <a:pt x="283256" y="117031"/>
                  </a:lnTo>
                  <a:lnTo>
                    <a:pt x="225606" y="117031"/>
                  </a:lnTo>
                  <a:lnTo>
                    <a:pt x="225605" y="54110"/>
                  </a:lnTo>
                  <a:close/>
                </a:path>
                <a:path w="301625" h="311785">
                  <a:moveTo>
                    <a:pt x="285093" y="222584"/>
                  </a:moveTo>
                  <a:lnTo>
                    <a:pt x="280051" y="222584"/>
                  </a:lnTo>
                  <a:lnTo>
                    <a:pt x="278007" y="224628"/>
                  </a:lnTo>
                  <a:lnTo>
                    <a:pt x="278007" y="302480"/>
                  </a:lnTo>
                  <a:lnTo>
                    <a:pt x="287137" y="302480"/>
                  </a:lnTo>
                  <a:lnTo>
                    <a:pt x="287137" y="224628"/>
                  </a:lnTo>
                  <a:lnTo>
                    <a:pt x="285093" y="222584"/>
                  </a:lnTo>
                  <a:close/>
                </a:path>
                <a:path w="301625" h="311785">
                  <a:moveTo>
                    <a:pt x="45350" y="263996"/>
                  </a:moveTo>
                  <a:lnTo>
                    <a:pt x="32430" y="263996"/>
                  </a:lnTo>
                  <a:lnTo>
                    <a:pt x="34528" y="264427"/>
                  </a:lnTo>
                  <a:lnTo>
                    <a:pt x="36685" y="264666"/>
                  </a:lnTo>
                  <a:lnTo>
                    <a:pt x="41095" y="264666"/>
                  </a:lnTo>
                  <a:lnTo>
                    <a:pt x="43252" y="264427"/>
                  </a:lnTo>
                  <a:lnTo>
                    <a:pt x="45350" y="263996"/>
                  </a:lnTo>
                  <a:close/>
                </a:path>
                <a:path w="301625" h="311785">
                  <a:moveTo>
                    <a:pt x="61256" y="190013"/>
                  </a:moveTo>
                  <a:lnTo>
                    <a:pt x="42098" y="190013"/>
                  </a:lnTo>
                  <a:lnTo>
                    <a:pt x="45177" y="190683"/>
                  </a:lnTo>
                  <a:lnTo>
                    <a:pt x="48221" y="191976"/>
                  </a:lnTo>
                  <a:lnTo>
                    <a:pt x="66287" y="222777"/>
                  </a:lnTo>
                  <a:lnTo>
                    <a:pt x="64253" y="234797"/>
                  </a:lnTo>
                  <a:lnTo>
                    <a:pt x="64130" y="235515"/>
                  </a:lnTo>
                  <a:lnTo>
                    <a:pt x="58254" y="245929"/>
                  </a:lnTo>
                  <a:lnTo>
                    <a:pt x="49544" y="252957"/>
                  </a:lnTo>
                  <a:lnTo>
                    <a:pt x="38890" y="255536"/>
                  </a:lnTo>
                  <a:lnTo>
                    <a:pt x="61257" y="255536"/>
                  </a:lnTo>
                  <a:lnTo>
                    <a:pt x="62968" y="254245"/>
                  </a:lnTo>
                  <a:lnTo>
                    <a:pt x="69586" y="245457"/>
                  </a:lnTo>
                  <a:lnTo>
                    <a:pt x="73885" y="234797"/>
                  </a:lnTo>
                  <a:lnTo>
                    <a:pt x="75418" y="222777"/>
                  </a:lnTo>
                  <a:lnTo>
                    <a:pt x="73885" y="210756"/>
                  </a:lnTo>
                  <a:lnTo>
                    <a:pt x="69586" y="200094"/>
                  </a:lnTo>
                  <a:lnTo>
                    <a:pt x="62968" y="191305"/>
                  </a:lnTo>
                  <a:lnTo>
                    <a:pt x="61256" y="190013"/>
                  </a:lnTo>
                  <a:close/>
                </a:path>
                <a:path w="301625" h="311785">
                  <a:moveTo>
                    <a:pt x="178962" y="209753"/>
                  </a:moveTo>
                  <a:lnTo>
                    <a:pt x="91984" y="209753"/>
                  </a:lnTo>
                  <a:lnTo>
                    <a:pt x="88844" y="212892"/>
                  </a:lnTo>
                  <a:lnTo>
                    <a:pt x="88849" y="238474"/>
                  </a:lnTo>
                  <a:lnTo>
                    <a:pt x="91984" y="241608"/>
                  </a:lnTo>
                  <a:lnTo>
                    <a:pt x="178962" y="241608"/>
                  </a:lnTo>
                  <a:lnTo>
                    <a:pt x="182097" y="238474"/>
                  </a:lnTo>
                  <a:lnTo>
                    <a:pt x="182097" y="232479"/>
                  </a:lnTo>
                  <a:lnTo>
                    <a:pt x="97974" y="232479"/>
                  </a:lnTo>
                  <a:lnTo>
                    <a:pt x="97974" y="218887"/>
                  </a:lnTo>
                  <a:lnTo>
                    <a:pt x="182096" y="218887"/>
                  </a:lnTo>
                  <a:lnTo>
                    <a:pt x="182096" y="212892"/>
                  </a:lnTo>
                  <a:lnTo>
                    <a:pt x="178962" y="209753"/>
                  </a:lnTo>
                  <a:close/>
                </a:path>
                <a:path w="301625" h="311785">
                  <a:moveTo>
                    <a:pt x="182096" y="218887"/>
                  </a:moveTo>
                  <a:lnTo>
                    <a:pt x="172967" y="218887"/>
                  </a:lnTo>
                  <a:lnTo>
                    <a:pt x="172967" y="232479"/>
                  </a:lnTo>
                  <a:lnTo>
                    <a:pt x="182097" y="232479"/>
                  </a:lnTo>
                  <a:lnTo>
                    <a:pt x="182096" y="218887"/>
                  </a:lnTo>
                  <a:close/>
                </a:path>
                <a:path w="301625" h="311785">
                  <a:moveTo>
                    <a:pt x="287137" y="126160"/>
                  </a:moveTo>
                  <a:lnTo>
                    <a:pt x="278007" y="126160"/>
                  </a:lnTo>
                  <a:lnTo>
                    <a:pt x="278113" y="210036"/>
                  </a:lnTo>
                  <a:lnTo>
                    <a:pt x="280051" y="211974"/>
                  </a:lnTo>
                  <a:lnTo>
                    <a:pt x="285093" y="211974"/>
                  </a:lnTo>
                  <a:lnTo>
                    <a:pt x="287031" y="210036"/>
                  </a:lnTo>
                  <a:lnTo>
                    <a:pt x="287137" y="126160"/>
                  </a:lnTo>
                  <a:close/>
                </a:path>
                <a:path w="301625" h="311785">
                  <a:moveTo>
                    <a:pt x="54479" y="54110"/>
                  </a:moveTo>
                  <a:lnTo>
                    <a:pt x="45350" y="54110"/>
                  </a:lnTo>
                  <a:lnTo>
                    <a:pt x="45350" y="181554"/>
                  </a:lnTo>
                  <a:lnTo>
                    <a:pt x="54480" y="181554"/>
                  </a:lnTo>
                  <a:lnTo>
                    <a:pt x="54479" y="54110"/>
                  </a:lnTo>
                  <a:close/>
                </a:path>
                <a:path w="301625" h="311785">
                  <a:moveTo>
                    <a:pt x="243840" y="93452"/>
                  </a:moveTo>
                  <a:lnTo>
                    <a:pt x="238798" y="93452"/>
                  </a:lnTo>
                  <a:lnTo>
                    <a:pt x="236754" y="95496"/>
                  </a:lnTo>
                  <a:lnTo>
                    <a:pt x="236754" y="117031"/>
                  </a:lnTo>
                  <a:lnTo>
                    <a:pt x="245884" y="117031"/>
                  </a:lnTo>
                  <a:lnTo>
                    <a:pt x="245884" y="95496"/>
                  </a:lnTo>
                  <a:lnTo>
                    <a:pt x="243840" y="93452"/>
                  </a:lnTo>
                  <a:close/>
                </a:path>
                <a:path w="301625" h="311785">
                  <a:moveTo>
                    <a:pt x="267730" y="101004"/>
                  </a:moveTo>
                  <a:lnTo>
                    <a:pt x="262688" y="101004"/>
                  </a:lnTo>
                  <a:lnTo>
                    <a:pt x="260644" y="103048"/>
                  </a:lnTo>
                  <a:lnTo>
                    <a:pt x="260644" y="117031"/>
                  </a:lnTo>
                  <a:lnTo>
                    <a:pt x="269774" y="117031"/>
                  </a:lnTo>
                  <a:lnTo>
                    <a:pt x="269774" y="103048"/>
                  </a:lnTo>
                  <a:lnTo>
                    <a:pt x="267730" y="101004"/>
                  </a:lnTo>
                  <a:close/>
                </a:path>
                <a:path w="301625" h="311785">
                  <a:moveTo>
                    <a:pt x="230054" y="20814"/>
                  </a:moveTo>
                  <a:lnTo>
                    <a:pt x="40894" y="20814"/>
                  </a:lnTo>
                  <a:lnTo>
                    <a:pt x="37693" y="24024"/>
                  </a:lnTo>
                  <a:lnTo>
                    <a:pt x="37693" y="50905"/>
                  </a:lnTo>
                  <a:lnTo>
                    <a:pt x="40893" y="54110"/>
                  </a:lnTo>
                  <a:lnTo>
                    <a:pt x="130639" y="54110"/>
                  </a:lnTo>
                  <a:lnTo>
                    <a:pt x="132683" y="52066"/>
                  </a:lnTo>
                  <a:lnTo>
                    <a:pt x="132683" y="47025"/>
                  </a:lnTo>
                  <a:lnTo>
                    <a:pt x="130639" y="44981"/>
                  </a:lnTo>
                  <a:lnTo>
                    <a:pt x="46820" y="44981"/>
                  </a:lnTo>
                  <a:lnTo>
                    <a:pt x="46820" y="29943"/>
                  </a:lnTo>
                  <a:lnTo>
                    <a:pt x="233259" y="29943"/>
                  </a:lnTo>
                  <a:lnTo>
                    <a:pt x="233259" y="24024"/>
                  </a:lnTo>
                  <a:lnTo>
                    <a:pt x="230054" y="20814"/>
                  </a:lnTo>
                  <a:close/>
                </a:path>
                <a:path w="301625" h="311785">
                  <a:moveTo>
                    <a:pt x="233259" y="29943"/>
                  </a:moveTo>
                  <a:lnTo>
                    <a:pt x="224129" y="29943"/>
                  </a:lnTo>
                  <a:lnTo>
                    <a:pt x="224129" y="44981"/>
                  </a:lnTo>
                  <a:lnTo>
                    <a:pt x="145804" y="44981"/>
                  </a:lnTo>
                  <a:lnTo>
                    <a:pt x="143760" y="47025"/>
                  </a:lnTo>
                  <a:lnTo>
                    <a:pt x="143760" y="52066"/>
                  </a:lnTo>
                  <a:lnTo>
                    <a:pt x="145805" y="54110"/>
                  </a:lnTo>
                  <a:lnTo>
                    <a:pt x="230054" y="54110"/>
                  </a:lnTo>
                  <a:lnTo>
                    <a:pt x="233259" y="50905"/>
                  </a:lnTo>
                  <a:lnTo>
                    <a:pt x="233259" y="29943"/>
                  </a:lnTo>
                  <a:close/>
                </a:path>
                <a:path w="301625" h="311785">
                  <a:moveTo>
                    <a:pt x="68895" y="0"/>
                  </a:moveTo>
                  <a:lnTo>
                    <a:pt x="63853" y="0"/>
                  </a:lnTo>
                  <a:lnTo>
                    <a:pt x="61809" y="2043"/>
                  </a:lnTo>
                  <a:lnTo>
                    <a:pt x="61809" y="20814"/>
                  </a:lnTo>
                  <a:lnTo>
                    <a:pt x="70939" y="20814"/>
                  </a:lnTo>
                  <a:lnTo>
                    <a:pt x="70939" y="2043"/>
                  </a:lnTo>
                  <a:lnTo>
                    <a:pt x="68895" y="0"/>
                  </a:lnTo>
                  <a:close/>
                </a:path>
                <a:path w="301625" h="311785">
                  <a:moveTo>
                    <a:pt x="92785" y="6669"/>
                  </a:moveTo>
                  <a:lnTo>
                    <a:pt x="87743" y="6669"/>
                  </a:lnTo>
                  <a:lnTo>
                    <a:pt x="85699" y="8713"/>
                  </a:lnTo>
                  <a:lnTo>
                    <a:pt x="85699" y="20814"/>
                  </a:lnTo>
                  <a:lnTo>
                    <a:pt x="94829" y="20814"/>
                  </a:lnTo>
                  <a:lnTo>
                    <a:pt x="94829" y="8713"/>
                  </a:lnTo>
                  <a:lnTo>
                    <a:pt x="92785" y="666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2" name="object 5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78820" y="6011248"/>
              <a:ext cx="121028" cy="107394"/>
            </a:xfrm>
            <a:prstGeom prst="rect">
              <a:avLst/>
            </a:prstGeom>
          </p:spPr>
        </p:pic>
        <p:sp>
          <p:nvSpPr>
            <p:cNvPr id="53" name="object 53" descr=""/>
            <p:cNvSpPr/>
            <p:nvPr/>
          </p:nvSpPr>
          <p:spPr>
            <a:xfrm>
              <a:off x="6520831" y="5937550"/>
              <a:ext cx="301625" cy="311785"/>
            </a:xfrm>
            <a:custGeom>
              <a:avLst/>
              <a:gdLst/>
              <a:ahLst/>
              <a:cxnLst/>
              <a:rect l="l" t="t" r="r" b="b"/>
              <a:pathLst>
                <a:path w="301625" h="311785">
                  <a:moveTo>
                    <a:pt x="299244" y="302480"/>
                  </a:moveTo>
                  <a:lnTo>
                    <a:pt x="2044" y="302480"/>
                  </a:lnTo>
                  <a:lnTo>
                    <a:pt x="0" y="304524"/>
                  </a:lnTo>
                  <a:lnTo>
                    <a:pt x="0" y="309566"/>
                  </a:lnTo>
                  <a:lnTo>
                    <a:pt x="2044" y="311610"/>
                  </a:lnTo>
                  <a:lnTo>
                    <a:pt x="299244" y="311610"/>
                  </a:lnTo>
                  <a:lnTo>
                    <a:pt x="301288" y="309566"/>
                  </a:lnTo>
                  <a:lnTo>
                    <a:pt x="301288" y="304524"/>
                  </a:lnTo>
                  <a:lnTo>
                    <a:pt x="299244" y="302480"/>
                  </a:lnTo>
                  <a:close/>
                </a:path>
                <a:path w="301625" h="311785">
                  <a:moveTo>
                    <a:pt x="41095" y="180884"/>
                  </a:moveTo>
                  <a:lnTo>
                    <a:pt x="38890" y="180884"/>
                  </a:lnTo>
                  <a:lnTo>
                    <a:pt x="24684" y="184181"/>
                  </a:lnTo>
                  <a:lnTo>
                    <a:pt x="13072" y="193167"/>
                  </a:lnTo>
                  <a:lnTo>
                    <a:pt x="5236" y="206485"/>
                  </a:lnTo>
                  <a:lnTo>
                    <a:pt x="2394" y="222584"/>
                  </a:lnTo>
                  <a:lnTo>
                    <a:pt x="2360" y="222777"/>
                  </a:lnTo>
                  <a:lnTo>
                    <a:pt x="3894" y="234797"/>
                  </a:lnTo>
                  <a:lnTo>
                    <a:pt x="8195" y="245457"/>
                  </a:lnTo>
                  <a:lnTo>
                    <a:pt x="14812" y="254245"/>
                  </a:lnTo>
                  <a:lnTo>
                    <a:pt x="23300" y="260648"/>
                  </a:lnTo>
                  <a:lnTo>
                    <a:pt x="23300" y="302480"/>
                  </a:lnTo>
                  <a:lnTo>
                    <a:pt x="32430" y="302480"/>
                  </a:lnTo>
                  <a:lnTo>
                    <a:pt x="32430" y="263996"/>
                  </a:lnTo>
                  <a:lnTo>
                    <a:pt x="54480" y="263996"/>
                  </a:lnTo>
                  <a:lnTo>
                    <a:pt x="54480" y="260648"/>
                  </a:lnTo>
                  <a:lnTo>
                    <a:pt x="61257" y="255536"/>
                  </a:lnTo>
                  <a:lnTo>
                    <a:pt x="38890" y="255536"/>
                  </a:lnTo>
                  <a:lnTo>
                    <a:pt x="28235" y="252957"/>
                  </a:lnTo>
                  <a:lnTo>
                    <a:pt x="19525" y="245929"/>
                  </a:lnTo>
                  <a:lnTo>
                    <a:pt x="13647" y="235515"/>
                  </a:lnTo>
                  <a:lnTo>
                    <a:pt x="11490" y="222777"/>
                  </a:lnTo>
                  <a:lnTo>
                    <a:pt x="13525" y="210756"/>
                  </a:lnTo>
                  <a:lnTo>
                    <a:pt x="13647" y="210036"/>
                  </a:lnTo>
                  <a:lnTo>
                    <a:pt x="19525" y="199621"/>
                  </a:lnTo>
                  <a:lnTo>
                    <a:pt x="28235" y="192592"/>
                  </a:lnTo>
                  <a:lnTo>
                    <a:pt x="38890" y="190013"/>
                  </a:lnTo>
                  <a:lnTo>
                    <a:pt x="61256" y="190013"/>
                  </a:lnTo>
                  <a:lnTo>
                    <a:pt x="54480" y="184901"/>
                  </a:lnTo>
                  <a:lnTo>
                    <a:pt x="54480" y="181554"/>
                  </a:lnTo>
                  <a:lnTo>
                    <a:pt x="45350" y="181554"/>
                  </a:lnTo>
                  <a:lnTo>
                    <a:pt x="43251" y="181123"/>
                  </a:lnTo>
                  <a:lnTo>
                    <a:pt x="41095" y="180884"/>
                  </a:lnTo>
                  <a:close/>
                </a:path>
                <a:path w="301625" h="311785">
                  <a:moveTo>
                    <a:pt x="54480" y="263996"/>
                  </a:moveTo>
                  <a:lnTo>
                    <a:pt x="45350" y="263996"/>
                  </a:lnTo>
                  <a:lnTo>
                    <a:pt x="45350" y="302480"/>
                  </a:lnTo>
                  <a:lnTo>
                    <a:pt x="54480" y="302480"/>
                  </a:lnTo>
                  <a:lnTo>
                    <a:pt x="54480" y="263996"/>
                  </a:lnTo>
                  <a:close/>
                </a:path>
                <a:path w="301625" h="311785">
                  <a:moveTo>
                    <a:pt x="104989" y="241608"/>
                  </a:moveTo>
                  <a:lnTo>
                    <a:pt x="95839" y="241608"/>
                  </a:lnTo>
                  <a:lnTo>
                    <a:pt x="95859" y="302480"/>
                  </a:lnTo>
                  <a:lnTo>
                    <a:pt x="104989" y="302480"/>
                  </a:lnTo>
                  <a:lnTo>
                    <a:pt x="104989" y="241608"/>
                  </a:lnTo>
                  <a:close/>
                </a:path>
                <a:path w="301625" h="311785">
                  <a:moveTo>
                    <a:pt x="140043" y="241608"/>
                  </a:moveTo>
                  <a:lnTo>
                    <a:pt x="130913" y="241608"/>
                  </a:lnTo>
                  <a:lnTo>
                    <a:pt x="130913" y="302480"/>
                  </a:lnTo>
                  <a:lnTo>
                    <a:pt x="140043" y="302480"/>
                  </a:lnTo>
                  <a:lnTo>
                    <a:pt x="140043" y="241608"/>
                  </a:lnTo>
                  <a:close/>
                </a:path>
                <a:path w="301625" h="311785">
                  <a:moveTo>
                    <a:pt x="175082" y="241608"/>
                  </a:moveTo>
                  <a:lnTo>
                    <a:pt x="165952" y="241608"/>
                  </a:lnTo>
                  <a:lnTo>
                    <a:pt x="165952" y="302480"/>
                  </a:lnTo>
                  <a:lnTo>
                    <a:pt x="175082" y="302480"/>
                  </a:lnTo>
                  <a:lnTo>
                    <a:pt x="175082" y="241608"/>
                  </a:lnTo>
                  <a:close/>
                </a:path>
                <a:path w="301625" h="311785">
                  <a:moveTo>
                    <a:pt x="225605" y="54110"/>
                  </a:moveTo>
                  <a:lnTo>
                    <a:pt x="216476" y="54110"/>
                  </a:lnTo>
                  <a:lnTo>
                    <a:pt x="216476" y="302480"/>
                  </a:lnTo>
                  <a:lnTo>
                    <a:pt x="225606" y="302480"/>
                  </a:lnTo>
                  <a:lnTo>
                    <a:pt x="225606" y="260323"/>
                  </a:lnTo>
                  <a:lnTo>
                    <a:pt x="254325" y="260323"/>
                  </a:lnTo>
                  <a:lnTo>
                    <a:pt x="256369" y="258279"/>
                  </a:lnTo>
                  <a:lnTo>
                    <a:pt x="256369" y="253238"/>
                  </a:lnTo>
                  <a:lnTo>
                    <a:pt x="254325" y="251194"/>
                  </a:lnTo>
                  <a:lnTo>
                    <a:pt x="225606" y="251194"/>
                  </a:lnTo>
                  <a:lnTo>
                    <a:pt x="225606" y="227615"/>
                  </a:lnTo>
                  <a:lnTo>
                    <a:pt x="254325" y="227615"/>
                  </a:lnTo>
                  <a:lnTo>
                    <a:pt x="256369" y="225572"/>
                  </a:lnTo>
                  <a:lnTo>
                    <a:pt x="256369" y="220530"/>
                  </a:lnTo>
                  <a:lnTo>
                    <a:pt x="254325" y="218486"/>
                  </a:lnTo>
                  <a:lnTo>
                    <a:pt x="225606" y="218486"/>
                  </a:lnTo>
                  <a:lnTo>
                    <a:pt x="225606" y="194928"/>
                  </a:lnTo>
                  <a:lnTo>
                    <a:pt x="254325" y="194928"/>
                  </a:lnTo>
                  <a:lnTo>
                    <a:pt x="256369" y="192884"/>
                  </a:lnTo>
                  <a:lnTo>
                    <a:pt x="256369" y="187843"/>
                  </a:lnTo>
                  <a:lnTo>
                    <a:pt x="254325" y="185799"/>
                  </a:lnTo>
                  <a:lnTo>
                    <a:pt x="225606" y="185799"/>
                  </a:lnTo>
                  <a:lnTo>
                    <a:pt x="225606" y="162235"/>
                  </a:lnTo>
                  <a:lnTo>
                    <a:pt x="254325" y="162235"/>
                  </a:lnTo>
                  <a:lnTo>
                    <a:pt x="256369" y="160191"/>
                  </a:lnTo>
                  <a:lnTo>
                    <a:pt x="256369" y="155150"/>
                  </a:lnTo>
                  <a:lnTo>
                    <a:pt x="254325" y="153106"/>
                  </a:lnTo>
                  <a:lnTo>
                    <a:pt x="225606" y="153106"/>
                  </a:lnTo>
                  <a:lnTo>
                    <a:pt x="225606" y="126160"/>
                  </a:lnTo>
                  <a:lnTo>
                    <a:pt x="287137" y="126160"/>
                  </a:lnTo>
                  <a:lnTo>
                    <a:pt x="287137" y="120910"/>
                  </a:lnTo>
                  <a:lnTo>
                    <a:pt x="283256" y="117031"/>
                  </a:lnTo>
                  <a:lnTo>
                    <a:pt x="225606" y="117031"/>
                  </a:lnTo>
                  <a:lnTo>
                    <a:pt x="225605" y="54110"/>
                  </a:lnTo>
                  <a:close/>
                </a:path>
                <a:path w="301625" h="311785">
                  <a:moveTo>
                    <a:pt x="285093" y="222584"/>
                  </a:moveTo>
                  <a:lnTo>
                    <a:pt x="280051" y="222584"/>
                  </a:lnTo>
                  <a:lnTo>
                    <a:pt x="278007" y="224628"/>
                  </a:lnTo>
                  <a:lnTo>
                    <a:pt x="278007" y="302480"/>
                  </a:lnTo>
                  <a:lnTo>
                    <a:pt x="287137" y="302480"/>
                  </a:lnTo>
                  <a:lnTo>
                    <a:pt x="287137" y="224628"/>
                  </a:lnTo>
                  <a:lnTo>
                    <a:pt x="285093" y="222584"/>
                  </a:lnTo>
                  <a:close/>
                </a:path>
                <a:path w="301625" h="311785">
                  <a:moveTo>
                    <a:pt x="45350" y="263996"/>
                  </a:moveTo>
                  <a:lnTo>
                    <a:pt x="32430" y="263996"/>
                  </a:lnTo>
                  <a:lnTo>
                    <a:pt x="34528" y="264427"/>
                  </a:lnTo>
                  <a:lnTo>
                    <a:pt x="36685" y="264666"/>
                  </a:lnTo>
                  <a:lnTo>
                    <a:pt x="41095" y="264666"/>
                  </a:lnTo>
                  <a:lnTo>
                    <a:pt x="43252" y="264427"/>
                  </a:lnTo>
                  <a:lnTo>
                    <a:pt x="45350" y="263996"/>
                  </a:lnTo>
                  <a:close/>
                </a:path>
                <a:path w="301625" h="311785">
                  <a:moveTo>
                    <a:pt x="61256" y="190013"/>
                  </a:moveTo>
                  <a:lnTo>
                    <a:pt x="42098" y="190013"/>
                  </a:lnTo>
                  <a:lnTo>
                    <a:pt x="45177" y="190683"/>
                  </a:lnTo>
                  <a:lnTo>
                    <a:pt x="48221" y="191976"/>
                  </a:lnTo>
                  <a:lnTo>
                    <a:pt x="66287" y="222777"/>
                  </a:lnTo>
                  <a:lnTo>
                    <a:pt x="64253" y="234797"/>
                  </a:lnTo>
                  <a:lnTo>
                    <a:pt x="64130" y="235515"/>
                  </a:lnTo>
                  <a:lnTo>
                    <a:pt x="58254" y="245929"/>
                  </a:lnTo>
                  <a:lnTo>
                    <a:pt x="49544" y="252957"/>
                  </a:lnTo>
                  <a:lnTo>
                    <a:pt x="38890" y="255536"/>
                  </a:lnTo>
                  <a:lnTo>
                    <a:pt x="61257" y="255536"/>
                  </a:lnTo>
                  <a:lnTo>
                    <a:pt x="62968" y="254245"/>
                  </a:lnTo>
                  <a:lnTo>
                    <a:pt x="69586" y="245457"/>
                  </a:lnTo>
                  <a:lnTo>
                    <a:pt x="73885" y="234797"/>
                  </a:lnTo>
                  <a:lnTo>
                    <a:pt x="75418" y="222777"/>
                  </a:lnTo>
                  <a:lnTo>
                    <a:pt x="73885" y="210756"/>
                  </a:lnTo>
                  <a:lnTo>
                    <a:pt x="69586" y="200094"/>
                  </a:lnTo>
                  <a:lnTo>
                    <a:pt x="62968" y="191305"/>
                  </a:lnTo>
                  <a:lnTo>
                    <a:pt x="61256" y="190013"/>
                  </a:lnTo>
                  <a:close/>
                </a:path>
                <a:path w="301625" h="311785">
                  <a:moveTo>
                    <a:pt x="178962" y="209753"/>
                  </a:moveTo>
                  <a:lnTo>
                    <a:pt x="91984" y="209753"/>
                  </a:lnTo>
                  <a:lnTo>
                    <a:pt x="88844" y="212892"/>
                  </a:lnTo>
                  <a:lnTo>
                    <a:pt x="88849" y="238474"/>
                  </a:lnTo>
                  <a:lnTo>
                    <a:pt x="91984" y="241608"/>
                  </a:lnTo>
                  <a:lnTo>
                    <a:pt x="178962" y="241608"/>
                  </a:lnTo>
                  <a:lnTo>
                    <a:pt x="182097" y="238474"/>
                  </a:lnTo>
                  <a:lnTo>
                    <a:pt x="182097" y="232479"/>
                  </a:lnTo>
                  <a:lnTo>
                    <a:pt x="97974" y="232479"/>
                  </a:lnTo>
                  <a:lnTo>
                    <a:pt x="97974" y="218887"/>
                  </a:lnTo>
                  <a:lnTo>
                    <a:pt x="182096" y="218887"/>
                  </a:lnTo>
                  <a:lnTo>
                    <a:pt x="182096" y="212892"/>
                  </a:lnTo>
                  <a:lnTo>
                    <a:pt x="178962" y="209753"/>
                  </a:lnTo>
                  <a:close/>
                </a:path>
                <a:path w="301625" h="311785">
                  <a:moveTo>
                    <a:pt x="182096" y="218887"/>
                  </a:moveTo>
                  <a:lnTo>
                    <a:pt x="172967" y="218887"/>
                  </a:lnTo>
                  <a:lnTo>
                    <a:pt x="172967" y="232479"/>
                  </a:lnTo>
                  <a:lnTo>
                    <a:pt x="182097" y="232479"/>
                  </a:lnTo>
                  <a:lnTo>
                    <a:pt x="182096" y="218887"/>
                  </a:lnTo>
                  <a:close/>
                </a:path>
                <a:path w="301625" h="311785">
                  <a:moveTo>
                    <a:pt x="287137" y="126160"/>
                  </a:moveTo>
                  <a:lnTo>
                    <a:pt x="278007" y="126160"/>
                  </a:lnTo>
                  <a:lnTo>
                    <a:pt x="278113" y="210036"/>
                  </a:lnTo>
                  <a:lnTo>
                    <a:pt x="280051" y="211974"/>
                  </a:lnTo>
                  <a:lnTo>
                    <a:pt x="285093" y="211974"/>
                  </a:lnTo>
                  <a:lnTo>
                    <a:pt x="287031" y="210036"/>
                  </a:lnTo>
                  <a:lnTo>
                    <a:pt x="287137" y="126160"/>
                  </a:lnTo>
                  <a:close/>
                </a:path>
                <a:path w="301625" h="311785">
                  <a:moveTo>
                    <a:pt x="54479" y="54110"/>
                  </a:moveTo>
                  <a:lnTo>
                    <a:pt x="45350" y="54110"/>
                  </a:lnTo>
                  <a:lnTo>
                    <a:pt x="45350" y="181554"/>
                  </a:lnTo>
                  <a:lnTo>
                    <a:pt x="54480" y="181554"/>
                  </a:lnTo>
                  <a:lnTo>
                    <a:pt x="54479" y="54110"/>
                  </a:lnTo>
                  <a:close/>
                </a:path>
                <a:path w="301625" h="311785">
                  <a:moveTo>
                    <a:pt x="243840" y="93452"/>
                  </a:moveTo>
                  <a:lnTo>
                    <a:pt x="238798" y="93452"/>
                  </a:lnTo>
                  <a:lnTo>
                    <a:pt x="236754" y="95496"/>
                  </a:lnTo>
                  <a:lnTo>
                    <a:pt x="236754" y="117031"/>
                  </a:lnTo>
                  <a:lnTo>
                    <a:pt x="245884" y="117031"/>
                  </a:lnTo>
                  <a:lnTo>
                    <a:pt x="245884" y="95496"/>
                  </a:lnTo>
                  <a:lnTo>
                    <a:pt x="243840" y="93452"/>
                  </a:lnTo>
                  <a:close/>
                </a:path>
                <a:path w="301625" h="311785">
                  <a:moveTo>
                    <a:pt x="267730" y="101004"/>
                  </a:moveTo>
                  <a:lnTo>
                    <a:pt x="262688" y="101004"/>
                  </a:lnTo>
                  <a:lnTo>
                    <a:pt x="260644" y="103048"/>
                  </a:lnTo>
                  <a:lnTo>
                    <a:pt x="260644" y="117031"/>
                  </a:lnTo>
                  <a:lnTo>
                    <a:pt x="269774" y="117031"/>
                  </a:lnTo>
                  <a:lnTo>
                    <a:pt x="269774" y="103048"/>
                  </a:lnTo>
                  <a:lnTo>
                    <a:pt x="267730" y="101004"/>
                  </a:lnTo>
                  <a:close/>
                </a:path>
                <a:path w="301625" h="311785">
                  <a:moveTo>
                    <a:pt x="230054" y="20814"/>
                  </a:moveTo>
                  <a:lnTo>
                    <a:pt x="40894" y="20814"/>
                  </a:lnTo>
                  <a:lnTo>
                    <a:pt x="37693" y="24024"/>
                  </a:lnTo>
                  <a:lnTo>
                    <a:pt x="37693" y="50905"/>
                  </a:lnTo>
                  <a:lnTo>
                    <a:pt x="40893" y="54110"/>
                  </a:lnTo>
                  <a:lnTo>
                    <a:pt x="130639" y="54110"/>
                  </a:lnTo>
                  <a:lnTo>
                    <a:pt x="132683" y="52066"/>
                  </a:lnTo>
                  <a:lnTo>
                    <a:pt x="132683" y="47025"/>
                  </a:lnTo>
                  <a:lnTo>
                    <a:pt x="130639" y="44981"/>
                  </a:lnTo>
                  <a:lnTo>
                    <a:pt x="46820" y="44981"/>
                  </a:lnTo>
                  <a:lnTo>
                    <a:pt x="46820" y="29943"/>
                  </a:lnTo>
                  <a:lnTo>
                    <a:pt x="233259" y="29943"/>
                  </a:lnTo>
                  <a:lnTo>
                    <a:pt x="233259" y="24024"/>
                  </a:lnTo>
                  <a:lnTo>
                    <a:pt x="230054" y="20814"/>
                  </a:lnTo>
                  <a:close/>
                </a:path>
                <a:path w="301625" h="311785">
                  <a:moveTo>
                    <a:pt x="233259" y="29943"/>
                  </a:moveTo>
                  <a:lnTo>
                    <a:pt x="224129" y="29943"/>
                  </a:lnTo>
                  <a:lnTo>
                    <a:pt x="224129" y="44981"/>
                  </a:lnTo>
                  <a:lnTo>
                    <a:pt x="145804" y="44981"/>
                  </a:lnTo>
                  <a:lnTo>
                    <a:pt x="143760" y="47025"/>
                  </a:lnTo>
                  <a:lnTo>
                    <a:pt x="143760" y="52066"/>
                  </a:lnTo>
                  <a:lnTo>
                    <a:pt x="145805" y="54110"/>
                  </a:lnTo>
                  <a:lnTo>
                    <a:pt x="230054" y="54110"/>
                  </a:lnTo>
                  <a:lnTo>
                    <a:pt x="233259" y="50905"/>
                  </a:lnTo>
                  <a:lnTo>
                    <a:pt x="233259" y="29943"/>
                  </a:lnTo>
                  <a:close/>
                </a:path>
                <a:path w="301625" h="311785">
                  <a:moveTo>
                    <a:pt x="68895" y="0"/>
                  </a:moveTo>
                  <a:lnTo>
                    <a:pt x="63853" y="0"/>
                  </a:lnTo>
                  <a:lnTo>
                    <a:pt x="61809" y="2043"/>
                  </a:lnTo>
                  <a:lnTo>
                    <a:pt x="61809" y="20814"/>
                  </a:lnTo>
                  <a:lnTo>
                    <a:pt x="70939" y="20814"/>
                  </a:lnTo>
                  <a:lnTo>
                    <a:pt x="70939" y="2043"/>
                  </a:lnTo>
                  <a:lnTo>
                    <a:pt x="68895" y="0"/>
                  </a:lnTo>
                  <a:close/>
                </a:path>
                <a:path w="301625" h="311785">
                  <a:moveTo>
                    <a:pt x="92785" y="6669"/>
                  </a:moveTo>
                  <a:lnTo>
                    <a:pt x="87743" y="6669"/>
                  </a:lnTo>
                  <a:lnTo>
                    <a:pt x="85699" y="8713"/>
                  </a:lnTo>
                  <a:lnTo>
                    <a:pt x="85699" y="20814"/>
                  </a:lnTo>
                  <a:lnTo>
                    <a:pt x="94829" y="20814"/>
                  </a:lnTo>
                  <a:lnTo>
                    <a:pt x="94829" y="8713"/>
                  </a:lnTo>
                  <a:lnTo>
                    <a:pt x="92785" y="666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4" name="object 5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97107" y="6011248"/>
              <a:ext cx="121028" cy="107394"/>
            </a:xfrm>
            <a:prstGeom prst="rect">
              <a:avLst/>
            </a:prstGeom>
          </p:spPr>
        </p:pic>
        <p:sp>
          <p:nvSpPr>
            <p:cNvPr id="55" name="object 55" descr=""/>
            <p:cNvSpPr/>
            <p:nvPr/>
          </p:nvSpPr>
          <p:spPr>
            <a:xfrm>
              <a:off x="7039118" y="5937550"/>
              <a:ext cx="301625" cy="311785"/>
            </a:xfrm>
            <a:custGeom>
              <a:avLst/>
              <a:gdLst/>
              <a:ahLst/>
              <a:cxnLst/>
              <a:rect l="l" t="t" r="r" b="b"/>
              <a:pathLst>
                <a:path w="301625" h="311785">
                  <a:moveTo>
                    <a:pt x="299244" y="302480"/>
                  </a:moveTo>
                  <a:lnTo>
                    <a:pt x="2044" y="302480"/>
                  </a:lnTo>
                  <a:lnTo>
                    <a:pt x="0" y="304524"/>
                  </a:lnTo>
                  <a:lnTo>
                    <a:pt x="0" y="309566"/>
                  </a:lnTo>
                  <a:lnTo>
                    <a:pt x="2044" y="311610"/>
                  </a:lnTo>
                  <a:lnTo>
                    <a:pt x="299244" y="311610"/>
                  </a:lnTo>
                  <a:lnTo>
                    <a:pt x="301288" y="309566"/>
                  </a:lnTo>
                  <a:lnTo>
                    <a:pt x="301288" y="304524"/>
                  </a:lnTo>
                  <a:lnTo>
                    <a:pt x="299244" y="302480"/>
                  </a:lnTo>
                  <a:close/>
                </a:path>
                <a:path w="301625" h="311785">
                  <a:moveTo>
                    <a:pt x="41095" y="180884"/>
                  </a:moveTo>
                  <a:lnTo>
                    <a:pt x="38890" y="180884"/>
                  </a:lnTo>
                  <a:lnTo>
                    <a:pt x="24684" y="184181"/>
                  </a:lnTo>
                  <a:lnTo>
                    <a:pt x="13072" y="193167"/>
                  </a:lnTo>
                  <a:lnTo>
                    <a:pt x="5236" y="206485"/>
                  </a:lnTo>
                  <a:lnTo>
                    <a:pt x="2394" y="222584"/>
                  </a:lnTo>
                  <a:lnTo>
                    <a:pt x="2360" y="222777"/>
                  </a:lnTo>
                  <a:lnTo>
                    <a:pt x="3894" y="234797"/>
                  </a:lnTo>
                  <a:lnTo>
                    <a:pt x="8195" y="245457"/>
                  </a:lnTo>
                  <a:lnTo>
                    <a:pt x="14812" y="254245"/>
                  </a:lnTo>
                  <a:lnTo>
                    <a:pt x="23300" y="260648"/>
                  </a:lnTo>
                  <a:lnTo>
                    <a:pt x="23300" y="302480"/>
                  </a:lnTo>
                  <a:lnTo>
                    <a:pt x="32430" y="302480"/>
                  </a:lnTo>
                  <a:lnTo>
                    <a:pt x="32430" y="263996"/>
                  </a:lnTo>
                  <a:lnTo>
                    <a:pt x="54480" y="263996"/>
                  </a:lnTo>
                  <a:lnTo>
                    <a:pt x="54480" y="260648"/>
                  </a:lnTo>
                  <a:lnTo>
                    <a:pt x="61257" y="255536"/>
                  </a:lnTo>
                  <a:lnTo>
                    <a:pt x="38890" y="255536"/>
                  </a:lnTo>
                  <a:lnTo>
                    <a:pt x="28235" y="252957"/>
                  </a:lnTo>
                  <a:lnTo>
                    <a:pt x="19525" y="245929"/>
                  </a:lnTo>
                  <a:lnTo>
                    <a:pt x="13647" y="235515"/>
                  </a:lnTo>
                  <a:lnTo>
                    <a:pt x="11490" y="222777"/>
                  </a:lnTo>
                  <a:lnTo>
                    <a:pt x="13525" y="210756"/>
                  </a:lnTo>
                  <a:lnTo>
                    <a:pt x="13647" y="210036"/>
                  </a:lnTo>
                  <a:lnTo>
                    <a:pt x="19525" y="199621"/>
                  </a:lnTo>
                  <a:lnTo>
                    <a:pt x="28235" y="192592"/>
                  </a:lnTo>
                  <a:lnTo>
                    <a:pt x="38890" y="190013"/>
                  </a:lnTo>
                  <a:lnTo>
                    <a:pt x="61256" y="190013"/>
                  </a:lnTo>
                  <a:lnTo>
                    <a:pt x="54480" y="184901"/>
                  </a:lnTo>
                  <a:lnTo>
                    <a:pt x="54480" y="181554"/>
                  </a:lnTo>
                  <a:lnTo>
                    <a:pt x="45350" y="181554"/>
                  </a:lnTo>
                  <a:lnTo>
                    <a:pt x="43251" y="181123"/>
                  </a:lnTo>
                  <a:lnTo>
                    <a:pt x="41095" y="180884"/>
                  </a:lnTo>
                  <a:close/>
                </a:path>
                <a:path w="301625" h="311785">
                  <a:moveTo>
                    <a:pt x="54480" y="263996"/>
                  </a:moveTo>
                  <a:lnTo>
                    <a:pt x="45350" y="263996"/>
                  </a:lnTo>
                  <a:lnTo>
                    <a:pt x="45350" y="302480"/>
                  </a:lnTo>
                  <a:lnTo>
                    <a:pt x="54480" y="302480"/>
                  </a:lnTo>
                  <a:lnTo>
                    <a:pt x="54480" y="263996"/>
                  </a:lnTo>
                  <a:close/>
                </a:path>
                <a:path w="301625" h="311785">
                  <a:moveTo>
                    <a:pt x="104989" y="241608"/>
                  </a:moveTo>
                  <a:lnTo>
                    <a:pt x="95839" y="241608"/>
                  </a:lnTo>
                  <a:lnTo>
                    <a:pt x="95859" y="302480"/>
                  </a:lnTo>
                  <a:lnTo>
                    <a:pt x="104989" y="302480"/>
                  </a:lnTo>
                  <a:lnTo>
                    <a:pt x="104989" y="241608"/>
                  </a:lnTo>
                  <a:close/>
                </a:path>
                <a:path w="301625" h="311785">
                  <a:moveTo>
                    <a:pt x="140043" y="241608"/>
                  </a:moveTo>
                  <a:lnTo>
                    <a:pt x="130913" y="241608"/>
                  </a:lnTo>
                  <a:lnTo>
                    <a:pt x="130913" y="302480"/>
                  </a:lnTo>
                  <a:lnTo>
                    <a:pt x="140043" y="302480"/>
                  </a:lnTo>
                  <a:lnTo>
                    <a:pt x="140043" y="241608"/>
                  </a:lnTo>
                  <a:close/>
                </a:path>
                <a:path w="301625" h="311785">
                  <a:moveTo>
                    <a:pt x="175082" y="241608"/>
                  </a:moveTo>
                  <a:lnTo>
                    <a:pt x="165952" y="241608"/>
                  </a:lnTo>
                  <a:lnTo>
                    <a:pt x="165952" y="302480"/>
                  </a:lnTo>
                  <a:lnTo>
                    <a:pt x="175082" y="302480"/>
                  </a:lnTo>
                  <a:lnTo>
                    <a:pt x="175082" y="241608"/>
                  </a:lnTo>
                  <a:close/>
                </a:path>
                <a:path w="301625" h="311785">
                  <a:moveTo>
                    <a:pt x="225605" y="54110"/>
                  </a:moveTo>
                  <a:lnTo>
                    <a:pt x="216476" y="54110"/>
                  </a:lnTo>
                  <a:lnTo>
                    <a:pt x="216476" y="302480"/>
                  </a:lnTo>
                  <a:lnTo>
                    <a:pt x="225606" y="302480"/>
                  </a:lnTo>
                  <a:lnTo>
                    <a:pt x="225606" y="260323"/>
                  </a:lnTo>
                  <a:lnTo>
                    <a:pt x="254325" y="260323"/>
                  </a:lnTo>
                  <a:lnTo>
                    <a:pt x="256369" y="258279"/>
                  </a:lnTo>
                  <a:lnTo>
                    <a:pt x="256369" y="253238"/>
                  </a:lnTo>
                  <a:lnTo>
                    <a:pt x="254325" y="251194"/>
                  </a:lnTo>
                  <a:lnTo>
                    <a:pt x="225606" y="251194"/>
                  </a:lnTo>
                  <a:lnTo>
                    <a:pt x="225606" y="227615"/>
                  </a:lnTo>
                  <a:lnTo>
                    <a:pt x="254325" y="227615"/>
                  </a:lnTo>
                  <a:lnTo>
                    <a:pt x="256369" y="225572"/>
                  </a:lnTo>
                  <a:lnTo>
                    <a:pt x="256369" y="220530"/>
                  </a:lnTo>
                  <a:lnTo>
                    <a:pt x="254325" y="218486"/>
                  </a:lnTo>
                  <a:lnTo>
                    <a:pt x="225606" y="218486"/>
                  </a:lnTo>
                  <a:lnTo>
                    <a:pt x="225606" y="194928"/>
                  </a:lnTo>
                  <a:lnTo>
                    <a:pt x="254325" y="194928"/>
                  </a:lnTo>
                  <a:lnTo>
                    <a:pt x="256369" y="192884"/>
                  </a:lnTo>
                  <a:lnTo>
                    <a:pt x="256369" y="187843"/>
                  </a:lnTo>
                  <a:lnTo>
                    <a:pt x="254325" y="185799"/>
                  </a:lnTo>
                  <a:lnTo>
                    <a:pt x="225606" y="185799"/>
                  </a:lnTo>
                  <a:lnTo>
                    <a:pt x="225606" y="162235"/>
                  </a:lnTo>
                  <a:lnTo>
                    <a:pt x="254325" y="162235"/>
                  </a:lnTo>
                  <a:lnTo>
                    <a:pt x="256369" y="160191"/>
                  </a:lnTo>
                  <a:lnTo>
                    <a:pt x="256369" y="155150"/>
                  </a:lnTo>
                  <a:lnTo>
                    <a:pt x="254325" y="153106"/>
                  </a:lnTo>
                  <a:lnTo>
                    <a:pt x="225606" y="153106"/>
                  </a:lnTo>
                  <a:lnTo>
                    <a:pt x="225606" y="126160"/>
                  </a:lnTo>
                  <a:lnTo>
                    <a:pt x="287137" y="126160"/>
                  </a:lnTo>
                  <a:lnTo>
                    <a:pt x="287137" y="120910"/>
                  </a:lnTo>
                  <a:lnTo>
                    <a:pt x="283256" y="117031"/>
                  </a:lnTo>
                  <a:lnTo>
                    <a:pt x="225606" y="117031"/>
                  </a:lnTo>
                  <a:lnTo>
                    <a:pt x="225605" y="54110"/>
                  </a:lnTo>
                  <a:close/>
                </a:path>
                <a:path w="301625" h="311785">
                  <a:moveTo>
                    <a:pt x="285093" y="222584"/>
                  </a:moveTo>
                  <a:lnTo>
                    <a:pt x="280051" y="222584"/>
                  </a:lnTo>
                  <a:lnTo>
                    <a:pt x="278007" y="224628"/>
                  </a:lnTo>
                  <a:lnTo>
                    <a:pt x="278007" y="302480"/>
                  </a:lnTo>
                  <a:lnTo>
                    <a:pt x="287137" y="302480"/>
                  </a:lnTo>
                  <a:lnTo>
                    <a:pt x="287137" y="224628"/>
                  </a:lnTo>
                  <a:lnTo>
                    <a:pt x="285093" y="222584"/>
                  </a:lnTo>
                  <a:close/>
                </a:path>
                <a:path w="301625" h="311785">
                  <a:moveTo>
                    <a:pt x="45350" y="263996"/>
                  </a:moveTo>
                  <a:lnTo>
                    <a:pt x="32430" y="263996"/>
                  </a:lnTo>
                  <a:lnTo>
                    <a:pt x="34528" y="264427"/>
                  </a:lnTo>
                  <a:lnTo>
                    <a:pt x="36685" y="264666"/>
                  </a:lnTo>
                  <a:lnTo>
                    <a:pt x="41095" y="264666"/>
                  </a:lnTo>
                  <a:lnTo>
                    <a:pt x="43252" y="264427"/>
                  </a:lnTo>
                  <a:lnTo>
                    <a:pt x="45350" y="263996"/>
                  </a:lnTo>
                  <a:close/>
                </a:path>
                <a:path w="301625" h="311785">
                  <a:moveTo>
                    <a:pt x="61256" y="190013"/>
                  </a:moveTo>
                  <a:lnTo>
                    <a:pt x="42098" y="190013"/>
                  </a:lnTo>
                  <a:lnTo>
                    <a:pt x="45177" y="190683"/>
                  </a:lnTo>
                  <a:lnTo>
                    <a:pt x="48221" y="191976"/>
                  </a:lnTo>
                  <a:lnTo>
                    <a:pt x="66287" y="222777"/>
                  </a:lnTo>
                  <a:lnTo>
                    <a:pt x="64253" y="234797"/>
                  </a:lnTo>
                  <a:lnTo>
                    <a:pt x="64130" y="235515"/>
                  </a:lnTo>
                  <a:lnTo>
                    <a:pt x="58254" y="245929"/>
                  </a:lnTo>
                  <a:lnTo>
                    <a:pt x="49544" y="252957"/>
                  </a:lnTo>
                  <a:lnTo>
                    <a:pt x="38890" y="255536"/>
                  </a:lnTo>
                  <a:lnTo>
                    <a:pt x="61257" y="255536"/>
                  </a:lnTo>
                  <a:lnTo>
                    <a:pt x="62968" y="254245"/>
                  </a:lnTo>
                  <a:lnTo>
                    <a:pt x="69586" y="245457"/>
                  </a:lnTo>
                  <a:lnTo>
                    <a:pt x="73885" y="234797"/>
                  </a:lnTo>
                  <a:lnTo>
                    <a:pt x="75418" y="222777"/>
                  </a:lnTo>
                  <a:lnTo>
                    <a:pt x="73885" y="210756"/>
                  </a:lnTo>
                  <a:lnTo>
                    <a:pt x="69586" y="200094"/>
                  </a:lnTo>
                  <a:lnTo>
                    <a:pt x="62968" y="191305"/>
                  </a:lnTo>
                  <a:lnTo>
                    <a:pt x="61256" y="190013"/>
                  </a:lnTo>
                  <a:close/>
                </a:path>
                <a:path w="301625" h="311785">
                  <a:moveTo>
                    <a:pt x="178962" y="209753"/>
                  </a:moveTo>
                  <a:lnTo>
                    <a:pt x="91984" y="209753"/>
                  </a:lnTo>
                  <a:lnTo>
                    <a:pt x="88844" y="212892"/>
                  </a:lnTo>
                  <a:lnTo>
                    <a:pt x="88849" y="238474"/>
                  </a:lnTo>
                  <a:lnTo>
                    <a:pt x="91984" y="241608"/>
                  </a:lnTo>
                  <a:lnTo>
                    <a:pt x="178962" y="241608"/>
                  </a:lnTo>
                  <a:lnTo>
                    <a:pt x="182097" y="238474"/>
                  </a:lnTo>
                  <a:lnTo>
                    <a:pt x="182097" y="232479"/>
                  </a:lnTo>
                  <a:lnTo>
                    <a:pt x="97974" y="232479"/>
                  </a:lnTo>
                  <a:lnTo>
                    <a:pt x="97974" y="218887"/>
                  </a:lnTo>
                  <a:lnTo>
                    <a:pt x="182096" y="218887"/>
                  </a:lnTo>
                  <a:lnTo>
                    <a:pt x="182096" y="212892"/>
                  </a:lnTo>
                  <a:lnTo>
                    <a:pt x="178962" y="209753"/>
                  </a:lnTo>
                  <a:close/>
                </a:path>
                <a:path w="301625" h="311785">
                  <a:moveTo>
                    <a:pt x="182096" y="218887"/>
                  </a:moveTo>
                  <a:lnTo>
                    <a:pt x="172967" y="218887"/>
                  </a:lnTo>
                  <a:lnTo>
                    <a:pt x="172967" y="232479"/>
                  </a:lnTo>
                  <a:lnTo>
                    <a:pt x="182097" y="232479"/>
                  </a:lnTo>
                  <a:lnTo>
                    <a:pt x="182096" y="218887"/>
                  </a:lnTo>
                  <a:close/>
                </a:path>
                <a:path w="301625" h="311785">
                  <a:moveTo>
                    <a:pt x="287137" y="126160"/>
                  </a:moveTo>
                  <a:lnTo>
                    <a:pt x="278007" y="126160"/>
                  </a:lnTo>
                  <a:lnTo>
                    <a:pt x="278113" y="210036"/>
                  </a:lnTo>
                  <a:lnTo>
                    <a:pt x="280051" y="211974"/>
                  </a:lnTo>
                  <a:lnTo>
                    <a:pt x="285093" y="211974"/>
                  </a:lnTo>
                  <a:lnTo>
                    <a:pt x="287031" y="210036"/>
                  </a:lnTo>
                  <a:lnTo>
                    <a:pt x="287137" y="126160"/>
                  </a:lnTo>
                  <a:close/>
                </a:path>
                <a:path w="301625" h="311785">
                  <a:moveTo>
                    <a:pt x="54479" y="54110"/>
                  </a:moveTo>
                  <a:lnTo>
                    <a:pt x="45350" y="54110"/>
                  </a:lnTo>
                  <a:lnTo>
                    <a:pt x="45350" y="181554"/>
                  </a:lnTo>
                  <a:lnTo>
                    <a:pt x="54480" y="181554"/>
                  </a:lnTo>
                  <a:lnTo>
                    <a:pt x="54479" y="54110"/>
                  </a:lnTo>
                  <a:close/>
                </a:path>
                <a:path w="301625" h="311785">
                  <a:moveTo>
                    <a:pt x="243840" y="93452"/>
                  </a:moveTo>
                  <a:lnTo>
                    <a:pt x="238798" y="93452"/>
                  </a:lnTo>
                  <a:lnTo>
                    <a:pt x="236754" y="95496"/>
                  </a:lnTo>
                  <a:lnTo>
                    <a:pt x="236754" y="117031"/>
                  </a:lnTo>
                  <a:lnTo>
                    <a:pt x="245884" y="117031"/>
                  </a:lnTo>
                  <a:lnTo>
                    <a:pt x="245884" y="95496"/>
                  </a:lnTo>
                  <a:lnTo>
                    <a:pt x="243840" y="93452"/>
                  </a:lnTo>
                  <a:close/>
                </a:path>
                <a:path w="301625" h="311785">
                  <a:moveTo>
                    <a:pt x="267730" y="101004"/>
                  </a:moveTo>
                  <a:lnTo>
                    <a:pt x="262688" y="101004"/>
                  </a:lnTo>
                  <a:lnTo>
                    <a:pt x="260644" y="103048"/>
                  </a:lnTo>
                  <a:lnTo>
                    <a:pt x="260644" y="117031"/>
                  </a:lnTo>
                  <a:lnTo>
                    <a:pt x="269774" y="117031"/>
                  </a:lnTo>
                  <a:lnTo>
                    <a:pt x="269774" y="103048"/>
                  </a:lnTo>
                  <a:lnTo>
                    <a:pt x="267730" y="101004"/>
                  </a:lnTo>
                  <a:close/>
                </a:path>
                <a:path w="301625" h="311785">
                  <a:moveTo>
                    <a:pt x="230054" y="20814"/>
                  </a:moveTo>
                  <a:lnTo>
                    <a:pt x="40894" y="20814"/>
                  </a:lnTo>
                  <a:lnTo>
                    <a:pt x="37693" y="24024"/>
                  </a:lnTo>
                  <a:lnTo>
                    <a:pt x="37693" y="50905"/>
                  </a:lnTo>
                  <a:lnTo>
                    <a:pt x="40893" y="54110"/>
                  </a:lnTo>
                  <a:lnTo>
                    <a:pt x="130639" y="54110"/>
                  </a:lnTo>
                  <a:lnTo>
                    <a:pt x="132683" y="52066"/>
                  </a:lnTo>
                  <a:lnTo>
                    <a:pt x="132683" y="47025"/>
                  </a:lnTo>
                  <a:lnTo>
                    <a:pt x="130639" y="44981"/>
                  </a:lnTo>
                  <a:lnTo>
                    <a:pt x="46820" y="44981"/>
                  </a:lnTo>
                  <a:lnTo>
                    <a:pt x="46820" y="29943"/>
                  </a:lnTo>
                  <a:lnTo>
                    <a:pt x="233259" y="29943"/>
                  </a:lnTo>
                  <a:lnTo>
                    <a:pt x="233259" y="24024"/>
                  </a:lnTo>
                  <a:lnTo>
                    <a:pt x="230054" y="20814"/>
                  </a:lnTo>
                  <a:close/>
                </a:path>
                <a:path w="301625" h="311785">
                  <a:moveTo>
                    <a:pt x="233259" y="29943"/>
                  </a:moveTo>
                  <a:lnTo>
                    <a:pt x="224129" y="29943"/>
                  </a:lnTo>
                  <a:lnTo>
                    <a:pt x="224129" y="44981"/>
                  </a:lnTo>
                  <a:lnTo>
                    <a:pt x="145804" y="44981"/>
                  </a:lnTo>
                  <a:lnTo>
                    <a:pt x="143760" y="47025"/>
                  </a:lnTo>
                  <a:lnTo>
                    <a:pt x="143760" y="52066"/>
                  </a:lnTo>
                  <a:lnTo>
                    <a:pt x="145805" y="54110"/>
                  </a:lnTo>
                  <a:lnTo>
                    <a:pt x="230054" y="54110"/>
                  </a:lnTo>
                  <a:lnTo>
                    <a:pt x="233259" y="50905"/>
                  </a:lnTo>
                  <a:lnTo>
                    <a:pt x="233259" y="29943"/>
                  </a:lnTo>
                  <a:close/>
                </a:path>
                <a:path w="301625" h="311785">
                  <a:moveTo>
                    <a:pt x="68895" y="0"/>
                  </a:moveTo>
                  <a:lnTo>
                    <a:pt x="63853" y="0"/>
                  </a:lnTo>
                  <a:lnTo>
                    <a:pt x="61809" y="2043"/>
                  </a:lnTo>
                  <a:lnTo>
                    <a:pt x="61809" y="20814"/>
                  </a:lnTo>
                  <a:lnTo>
                    <a:pt x="70939" y="20814"/>
                  </a:lnTo>
                  <a:lnTo>
                    <a:pt x="70939" y="2043"/>
                  </a:lnTo>
                  <a:lnTo>
                    <a:pt x="68895" y="0"/>
                  </a:lnTo>
                  <a:close/>
                </a:path>
                <a:path w="301625" h="311785">
                  <a:moveTo>
                    <a:pt x="92785" y="6669"/>
                  </a:moveTo>
                  <a:lnTo>
                    <a:pt x="87743" y="6669"/>
                  </a:lnTo>
                  <a:lnTo>
                    <a:pt x="85699" y="8713"/>
                  </a:lnTo>
                  <a:lnTo>
                    <a:pt x="85699" y="20814"/>
                  </a:lnTo>
                  <a:lnTo>
                    <a:pt x="94829" y="20814"/>
                  </a:lnTo>
                  <a:lnTo>
                    <a:pt x="94829" y="8713"/>
                  </a:lnTo>
                  <a:lnTo>
                    <a:pt x="92785" y="666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6" name="object 5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15394" y="6011248"/>
              <a:ext cx="121028" cy="107394"/>
            </a:xfrm>
            <a:prstGeom prst="rect">
              <a:avLst/>
            </a:prstGeom>
          </p:spPr>
        </p:pic>
        <p:sp>
          <p:nvSpPr>
            <p:cNvPr id="57" name="object 57" descr=""/>
            <p:cNvSpPr/>
            <p:nvPr/>
          </p:nvSpPr>
          <p:spPr>
            <a:xfrm>
              <a:off x="4460376" y="1137064"/>
              <a:ext cx="560705" cy="505459"/>
            </a:xfrm>
            <a:custGeom>
              <a:avLst/>
              <a:gdLst/>
              <a:ahLst/>
              <a:cxnLst/>
              <a:rect l="l" t="t" r="r" b="b"/>
              <a:pathLst>
                <a:path w="560704" h="505460">
                  <a:moveTo>
                    <a:pt x="149391" y="355514"/>
                  </a:moveTo>
                  <a:lnTo>
                    <a:pt x="0" y="355514"/>
                  </a:lnTo>
                  <a:lnTo>
                    <a:pt x="0" y="505207"/>
                  </a:lnTo>
                  <a:lnTo>
                    <a:pt x="149391" y="505207"/>
                  </a:lnTo>
                  <a:lnTo>
                    <a:pt x="149391" y="486496"/>
                  </a:lnTo>
                  <a:lnTo>
                    <a:pt x="18674" y="486496"/>
                  </a:lnTo>
                  <a:lnTo>
                    <a:pt x="18673" y="374225"/>
                  </a:lnTo>
                  <a:lnTo>
                    <a:pt x="149391" y="374225"/>
                  </a:lnTo>
                  <a:lnTo>
                    <a:pt x="149391" y="355514"/>
                  </a:lnTo>
                  <a:close/>
                </a:path>
                <a:path w="560704" h="505460">
                  <a:moveTo>
                    <a:pt x="354805" y="355514"/>
                  </a:moveTo>
                  <a:lnTo>
                    <a:pt x="205413" y="355514"/>
                  </a:lnTo>
                  <a:lnTo>
                    <a:pt x="205413" y="505207"/>
                  </a:lnTo>
                  <a:lnTo>
                    <a:pt x="354805" y="505208"/>
                  </a:lnTo>
                  <a:lnTo>
                    <a:pt x="354805" y="486496"/>
                  </a:lnTo>
                  <a:lnTo>
                    <a:pt x="224087" y="486496"/>
                  </a:lnTo>
                  <a:lnTo>
                    <a:pt x="224087" y="374225"/>
                  </a:lnTo>
                  <a:lnTo>
                    <a:pt x="354805" y="374225"/>
                  </a:lnTo>
                  <a:lnTo>
                    <a:pt x="354805" y="355514"/>
                  </a:lnTo>
                  <a:close/>
                </a:path>
                <a:path w="560704" h="505460">
                  <a:moveTo>
                    <a:pt x="560218" y="355514"/>
                  </a:moveTo>
                  <a:lnTo>
                    <a:pt x="410826" y="355514"/>
                  </a:lnTo>
                  <a:lnTo>
                    <a:pt x="410827" y="505208"/>
                  </a:lnTo>
                  <a:lnTo>
                    <a:pt x="560218" y="505208"/>
                  </a:lnTo>
                  <a:lnTo>
                    <a:pt x="560218" y="486496"/>
                  </a:lnTo>
                  <a:lnTo>
                    <a:pt x="429501" y="486496"/>
                  </a:lnTo>
                  <a:lnTo>
                    <a:pt x="429500" y="374225"/>
                  </a:lnTo>
                  <a:lnTo>
                    <a:pt x="560218" y="374226"/>
                  </a:lnTo>
                  <a:lnTo>
                    <a:pt x="560218" y="355514"/>
                  </a:lnTo>
                  <a:close/>
                </a:path>
                <a:path w="560704" h="505460">
                  <a:moveTo>
                    <a:pt x="149391" y="374225"/>
                  </a:moveTo>
                  <a:lnTo>
                    <a:pt x="130717" y="374225"/>
                  </a:lnTo>
                  <a:lnTo>
                    <a:pt x="130717" y="486496"/>
                  </a:lnTo>
                  <a:lnTo>
                    <a:pt x="149391" y="486496"/>
                  </a:lnTo>
                  <a:lnTo>
                    <a:pt x="149391" y="374225"/>
                  </a:lnTo>
                  <a:close/>
                </a:path>
                <a:path w="560704" h="505460">
                  <a:moveTo>
                    <a:pt x="354805" y="374225"/>
                  </a:moveTo>
                  <a:lnTo>
                    <a:pt x="336131" y="374225"/>
                  </a:lnTo>
                  <a:lnTo>
                    <a:pt x="336131" y="486496"/>
                  </a:lnTo>
                  <a:lnTo>
                    <a:pt x="354805" y="486496"/>
                  </a:lnTo>
                  <a:lnTo>
                    <a:pt x="354805" y="374225"/>
                  </a:lnTo>
                  <a:close/>
                </a:path>
                <a:path w="560704" h="505460">
                  <a:moveTo>
                    <a:pt x="560218" y="374226"/>
                  </a:moveTo>
                  <a:lnTo>
                    <a:pt x="541544" y="374226"/>
                  </a:lnTo>
                  <a:lnTo>
                    <a:pt x="541544" y="486496"/>
                  </a:lnTo>
                  <a:lnTo>
                    <a:pt x="560218" y="486496"/>
                  </a:lnTo>
                  <a:lnTo>
                    <a:pt x="560218" y="374226"/>
                  </a:lnTo>
                  <a:close/>
                </a:path>
                <a:path w="560704" h="505460">
                  <a:moveTo>
                    <a:pt x="494859" y="243246"/>
                  </a:moveTo>
                  <a:lnTo>
                    <a:pt x="65358" y="243246"/>
                  </a:lnTo>
                  <a:lnTo>
                    <a:pt x="65358" y="355514"/>
                  </a:lnTo>
                  <a:lnTo>
                    <a:pt x="84032" y="355514"/>
                  </a:lnTo>
                  <a:lnTo>
                    <a:pt x="84032" y="261957"/>
                  </a:lnTo>
                  <a:lnTo>
                    <a:pt x="494859" y="261958"/>
                  </a:lnTo>
                  <a:lnTo>
                    <a:pt x="494859" y="243246"/>
                  </a:lnTo>
                  <a:close/>
                </a:path>
                <a:path w="560704" h="505460">
                  <a:moveTo>
                    <a:pt x="289446" y="261958"/>
                  </a:moveTo>
                  <a:lnTo>
                    <a:pt x="270772" y="261958"/>
                  </a:lnTo>
                  <a:lnTo>
                    <a:pt x="270772" y="355514"/>
                  </a:lnTo>
                  <a:lnTo>
                    <a:pt x="289446" y="355514"/>
                  </a:lnTo>
                  <a:lnTo>
                    <a:pt x="289446" y="261958"/>
                  </a:lnTo>
                  <a:close/>
                </a:path>
                <a:path w="560704" h="505460">
                  <a:moveTo>
                    <a:pt x="494859" y="261958"/>
                  </a:moveTo>
                  <a:lnTo>
                    <a:pt x="476185" y="261958"/>
                  </a:lnTo>
                  <a:lnTo>
                    <a:pt x="476185" y="355514"/>
                  </a:lnTo>
                  <a:lnTo>
                    <a:pt x="494859" y="355514"/>
                  </a:lnTo>
                  <a:lnTo>
                    <a:pt x="494859" y="261958"/>
                  </a:lnTo>
                  <a:close/>
                </a:path>
                <a:path w="560704" h="505460">
                  <a:moveTo>
                    <a:pt x="289446" y="149690"/>
                  </a:moveTo>
                  <a:lnTo>
                    <a:pt x="270772" y="149690"/>
                  </a:lnTo>
                  <a:lnTo>
                    <a:pt x="270772" y="243246"/>
                  </a:lnTo>
                  <a:lnTo>
                    <a:pt x="289446" y="243246"/>
                  </a:lnTo>
                  <a:lnTo>
                    <a:pt x="289446" y="149690"/>
                  </a:lnTo>
                  <a:close/>
                </a:path>
                <a:path w="560704" h="505460">
                  <a:moveTo>
                    <a:pt x="354804" y="0"/>
                  </a:moveTo>
                  <a:lnTo>
                    <a:pt x="205413" y="0"/>
                  </a:lnTo>
                  <a:lnTo>
                    <a:pt x="205413" y="149690"/>
                  </a:lnTo>
                  <a:lnTo>
                    <a:pt x="354804" y="149690"/>
                  </a:lnTo>
                  <a:lnTo>
                    <a:pt x="354804" y="130979"/>
                  </a:lnTo>
                  <a:lnTo>
                    <a:pt x="224087" y="130979"/>
                  </a:lnTo>
                  <a:lnTo>
                    <a:pt x="224087" y="18711"/>
                  </a:lnTo>
                  <a:lnTo>
                    <a:pt x="354804" y="18711"/>
                  </a:lnTo>
                  <a:lnTo>
                    <a:pt x="354804" y="0"/>
                  </a:lnTo>
                  <a:close/>
                </a:path>
                <a:path w="560704" h="505460">
                  <a:moveTo>
                    <a:pt x="354804" y="18711"/>
                  </a:moveTo>
                  <a:lnTo>
                    <a:pt x="336130" y="18711"/>
                  </a:lnTo>
                  <a:lnTo>
                    <a:pt x="336131" y="130979"/>
                  </a:lnTo>
                  <a:lnTo>
                    <a:pt x="354804" y="130979"/>
                  </a:lnTo>
                  <a:lnTo>
                    <a:pt x="354804" y="1871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8" name="object 58" descr=""/>
          <p:cNvSpPr txBox="1"/>
          <p:nvPr/>
        </p:nvSpPr>
        <p:spPr>
          <a:xfrm>
            <a:off x="610946" y="1969808"/>
            <a:ext cx="3045460" cy="700405"/>
          </a:xfrm>
          <a:prstGeom prst="rect">
            <a:avLst/>
          </a:prstGeom>
          <a:solidFill>
            <a:srgbClr val="EDB600"/>
          </a:solidFill>
        </p:spPr>
        <p:txBody>
          <a:bodyPr wrap="square" lIns="0" tIns="221615" rIns="0" bIns="0" rtlCol="0" vert="horz">
            <a:spAutoFit/>
          </a:bodyPr>
          <a:lstStyle/>
          <a:p>
            <a:pPr marL="135255">
              <a:lnSpc>
                <a:spcPct val="100000"/>
              </a:lnSpc>
              <a:spcBef>
                <a:spcPts val="1745"/>
              </a:spcBef>
            </a:pPr>
            <a:r>
              <a:rPr dirty="0" sz="1600" b="1">
                <a:solidFill>
                  <a:srgbClr val="FFFFFF"/>
                </a:solidFill>
                <a:latin typeface="Segoe UI"/>
                <a:cs typeface="Segoe UI"/>
              </a:rPr>
              <a:t>7</a:t>
            </a:r>
            <a:r>
              <a:rPr dirty="0" sz="1600" spc="-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Segoe UI"/>
                <a:cs typeface="Segoe UI"/>
              </a:rPr>
              <a:t>members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59" name="object 59" descr=""/>
          <p:cNvSpPr/>
          <p:nvPr/>
        </p:nvSpPr>
        <p:spPr>
          <a:xfrm>
            <a:off x="807110" y="4792726"/>
            <a:ext cx="171450" cy="1122680"/>
          </a:xfrm>
          <a:custGeom>
            <a:avLst/>
            <a:gdLst/>
            <a:ahLst/>
            <a:cxnLst/>
            <a:rect l="l" t="t" r="r" b="b"/>
            <a:pathLst>
              <a:path w="171450" h="1122679">
                <a:moveTo>
                  <a:pt x="0" y="0"/>
                </a:moveTo>
                <a:lnTo>
                  <a:pt x="0" y="1122502"/>
                </a:lnTo>
                <a:lnTo>
                  <a:pt x="171297" y="1122502"/>
                </a:lnTo>
              </a:path>
            </a:pathLst>
          </a:custGeom>
          <a:ln w="6350">
            <a:solidFill>
              <a:srgbClr val="2D286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 descr=""/>
          <p:cNvSpPr txBox="1"/>
          <p:nvPr/>
        </p:nvSpPr>
        <p:spPr>
          <a:xfrm>
            <a:off x="981379" y="5506313"/>
            <a:ext cx="2677795" cy="915669"/>
          </a:xfrm>
          <a:prstGeom prst="rect">
            <a:avLst/>
          </a:prstGeom>
          <a:solidFill>
            <a:srgbClr val="D9D9D9"/>
          </a:solidFill>
        </p:spPr>
        <p:txBody>
          <a:bodyPr wrap="square" lIns="0" tIns="43815" rIns="0" bIns="0" rtlCol="0" vert="horz">
            <a:spAutoFit/>
          </a:bodyPr>
          <a:lstStyle/>
          <a:p>
            <a:pPr marL="156210">
              <a:lnSpc>
                <a:spcPct val="100000"/>
              </a:lnSpc>
              <a:spcBef>
                <a:spcPts val="345"/>
              </a:spcBef>
            </a:pPr>
            <a:r>
              <a:rPr dirty="0" sz="1600">
                <a:solidFill>
                  <a:srgbClr val="181818"/>
                </a:solidFill>
                <a:latin typeface="Segoe UI"/>
                <a:cs typeface="Segoe UI"/>
              </a:rPr>
              <a:t>2</a:t>
            </a:r>
            <a:r>
              <a:rPr dirty="0" sz="1600" spc="-10">
                <a:solidFill>
                  <a:srgbClr val="181818"/>
                </a:solidFill>
                <a:latin typeface="Segoe UI"/>
                <a:cs typeface="Segoe UI"/>
              </a:rPr>
              <a:t> representatives</a:t>
            </a:r>
            <a:r>
              <a:rPr dirty="0" sz="1600" spc="20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600" spc="-35">
                <a:solidFill>
                  <a:srgbClr val="181818"/>
                </a:solidFill>
                <a:latin typeface="Segoe UI"/>
                <a:cs typeface="Segoe UI"/>
              </a:rPr>
              <a:t>of</a:t>
            </a:r>
            <a:endParaRPr sz="1600">
              <a:latin typeface="Segoe UI"/>
              <a:cs typeface="Segoe UI"/>
            </a:endParaRPr>
          </a:p>
          <a:p>
            <a:pPr marL="156210" marR="71120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solidFill>
                  <a:srgbClr val="181818"/>
                </a:solidFill>
                <a:latin typeface="Segoe UI"/>
                <a:cs typeface="Segoe UI"/>
              </a:rPr>
              <a:t>Chamber</a:t>
            </a:r>
            <a:r>
              <a:rPr dirty="0" sz="1200" spc="-50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181818"/>
                </a:solidFill>
                <a:latin typeface="Segoe UI"/>
                <a:cs typeface="Segoe UI"/>
              </a:rPr>
              <a:t>of</a:t>
            </a:r>
            <a:r>
              <a:rPr dirty="0" sz="1200" spc="-25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181818"/>
                </a:solidFill>
                <a:latin typeface="Segoe UI"/>
                <a:cs typeface="Segoe UI"/>
              </a:rPr>
              <a:t>Commerce</a:t>
            </a:r>
            <a:r>
              <a:rPr dirty="0" sz="1200" spc="-45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181818"/>
                </a:solidFill>
                <a:latin typeface="Segoe UI"/>
                <a:cs typeface="Segoe UI"/>
              </a:rPr>
              <a:t>and</a:t>
            </a:r>
            <a:r>
              <a:rPr dirty="0" sz="1200" spc="-15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200" spc="-10">
                <a:solidFill>
                  <a:srgbClr val="181818"/>
                </a:solidFill>
                <a:latin typeface="Segoe UI"/>
                <a:cs typeface="Segoe UI"/>
              </a:rPr>
              <a:t>Industry </a:t>
            </a:r>
            <a:r>
              <a:rPr dirty="0" sz="1200">
                <a:solidFill>
                  <a:srgbClr val="181818"/>
                </a:solidFill>
                <a:latin typeface="Segoe UI"/>
                <a:cs typeface="Segoe UI"/>
              </a:rPr>
              <a:t>of</a:t>
            </a:r>
            <a:r>
              <a:rPr dirty="0" sz="1200" spc="-20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181818"/>
                </a:solidFill>
                <a:latin typeface="Segoe UI"/>
                <a:cs typeface="Segoe UI"/>
              </a:rPr>
              <a:t>Benin</a:t>
            </a:r>
            <a:r>
              <a:rPr dirty="0" sz="1200" spc="-25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181818"/>
                </a:solidFill>
                <a:latin typeface="Segoe UI"/>
                <a:cs typeface="Segoe UI"/>
              </a:rPr>
              <a:t>and</a:t>
            </a:r>
            <a:r>
              <a:rPr dirty="0" sz="1200" spc="-10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181818"/>
                </a:solidFill>
                <a:latin typeface="Segoe UI"/>
                <a:cs typeface="Segoe UI"/>
              </a:rPr>
              <a:t>the</a:t>
            </a:r>
            <a:r>
              <a:rPr dirty="0" sz="1200" spc="-30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200" spc="-10">
                <a:solidFill>
                  <a:srgbClr val="181818"/>
                </a:solidFill>
                <a:latin typeface="Segoe UI"/>
                <a:cs typeface="Segoe UI"/>
              </a:rPr>
              <a:t>employers’ organisations</a:t>
            </a:r>
            <a:r>
              <a:rPr dirty="0" sz="1200" spc="-20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181818"/>
                </a:solidFill>
                <a:latin typeface="Segoe UI"/>
                <a:cs typeface="Segoe UI"/>
              </a:rPr>
              <a:t>of</a:t>
            </a:r>
            <a:r>
              <a:rPr dirty="0" sz="1200" spc="15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200" spc="-10">
                <a:solidFill>
                  <a:srgbClr val="181818"/>
                </a:solidFill>
                <a:latin typeface="Segoe UI"/>
                <a:cs typeface="Segoe UI"/>
              </a:rPr>
              <a:t>companies.</a:t>
            </a:r>
            <a:endParaRPr sz="12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345560" y="2462910"/>
            <a:ext cx="5009515" cy="1671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600" spc="-390" b="1">
                <a:solidFill>
                  <a:srgbClr val="00275E"/>
                </a:solidFill>
                <a:latin typeface="Tahoma"/>
                <a:cs typeface="Tahoma"/>
              </a:rPr>
              <a:t>INFRASTRUCTURES</a:t>
            </a:r>
            <a:r>
              <a:rPr dirty="0" sz="3600" spc="10" b="1">
                <a:solidFill>
                  <a:srgbClr val="00275E"/>
                </a:solidFill>
                <a:latin typeface="Tahoma"/>
                <a:cs typeface="Tahoma"/>
              </a:rPr>
              <a:t> </a:t>
            </a:r>
            <a:r>
              <a:rPr dirty="0" sz="3600" spc="-25" b="1">
                <a:solidFill>
                  <a:srgbClr val="00275E"/>
                </a:solidFill>
                <a:latin typeface="Tahoma"/>
                <a:cs typeface="Tahoma"/>
              </a:rPr>
              <a:t>AND </a:t>
            </a:r>
            <a:r>
              <a:rPr dirty="0" sz="3600" spc="-300" b="1">
                <a:solidFill>
                  <a:srgbClr val="00275E"/>
                </a:solidFill>
                <a:latin typeface="Tahoma"/>
                <a:cs typeface="Tahoma"/>
              </a:rPr>
              <a:t>SERVICES</a:t>
            </a:r>
            <a:r>
              <a:rPr dirty="0" sz="3600" spc="-15" b="1">
                <a:solidFill>
                  <a:srgbClr val="00275E"/>
                </a:solidFill>
                <a:latin typeface="Tahoma"/>
                <a:cs typeface="Tahoma"/>
              </a:rPr>
              <a:t> </a:t>
            </a:r>
            <a:r>
              <a:rPr dirty="0" sz="3600" spc="-55" b="1">
                <a:solidFill>
                  <a:srgbClr val="00275E"/>
                </a:solidFill>
                <a:latin typeface="Tahoma"/>
                <a:cs typeface="Tahoma"/>
              </a:rPr>
              <a:t>PLANNED </a:t>
            </a:r>
            <a:r>
              <a:rPr dirty="0" sz="3600" spc="-525" b="1">
                <a:solidFill>
                  <a:srgbClr val="00275E"/>
                </a:solidFill>
                <a:latin typeface="Tahoma"/>
                <a:cs typeface="Tahoma"/>
              </a:rPr>
              <a:t>WITHIN</a:t>
            </a:r>
            <a:r>
              <a:rPr dirty="0" sz="3600" spc="-20" b="1">
                <a:solidFill>
                  <a:srgbClr val="00275E"/>
                </a:solidFill>
                <a:latin typeface="Tahoma"/>
                <a:cs typeface="Tahoma"/>
              </a:rPr>
              <a:t> </a:t>
            </a:r>
            <a:r>
              <a:rPr dirty="0" sz="3600" spc="-305" b="1">
                <a:solidFill>
                  <a:srgbClr val="00275E"/>
                </a:solidFill>
                <a:latin typeface="Tahoma"/>
                <a:cs typeface="Tahoma"/>
              </a:rPr>
              <a:t>GDIZ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095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 spc="-25"/>
              <a:t>11</a:t>
            </a:fld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600" spc="-25" b="0">
                <a:solidFill>
                  <a:srgbClr val="ED2727"/>
                </a:solidFill>
                <a:latin typeface="Segoe UI"/>
                <a:cs typeface="Segoe UI"/>
              </a:rPr>
              <a:t>05</a:t>
            </a:r>
            <a:endParaRPr sz="66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9019" rIns="0" bIns="0" rtlCol="0" vert="horz">
            <a:spAutoFit/>
          </a:bodyPr>
          <a:lstStyle/>
          <a:p>
            <a:pPr marL="198755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INFRASTRUCTURES</a:t>
            </a:r>
            <a:r>
              <a:rPr dirty="0" spc="-65"/>
              <a:t> </a:t>
            </a:r>
            <a:r>
              <a:rPr dirty="0"/>
              <a:t>AND</a:t>
            </a:r>
            <a:r>
              <a:rPr dirty="0" spc="-75"/>
              <a:t> </a:t>
            </a:r>
            <a:r>
              <a:rPr dirty="0"/>
              <a:t>SERVICES</a:t>
            </a:r>
            <a:r>
              <a:rPr dirty="0" spc="-75"/>
              <a:t> </a:t>
            </a:r>
            <a:r>
              <a:rPr dirty="0"/>
              <a:t>PLANNED</a:t>
            </a:r>
            <a:r>
              <a:rPr dirty="0" spc="-65"/>
              <a:t> </a:t>
            </a:r>
            <a:r>
              <a:rPr dirty="0"/>
              <a:t>IN</a:t>
            </a:r>
            <a:r>
              <a:rPr dirty="0" spc="-90"/>
              <a:t> </a:t>
            </a:r>
            <a:r>
              <a:rPr dirty="0" spc="-20"/>
              <a:t>GDIZ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0364" y="1717796"/>
            <a:ext cx="924877" cy="806664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717905" y="2643886"/>
            <a:ext cx="114871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solidFill>
                  <a:srgbClr val="181818"/>
                </a:solidFill>
                <a:latin typeface="Segoe UI"/>
                <a:cs typeface="Segoe UI"/>
              </a:rPr>
              <a:t>INDUSTRIAL</a:t>
            </a:r>
            <a:r>
              <a:rPr dirty="0" sz="1000" spc="-45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000" spc="-20" b="1">
                <a:solidFill>
                  <a:srgbClr val="181818"/>
                </a:solidFill>
                <a:latin typeface="Segoe UI"/>
                <a:cs typeface="Segoe UI"/>
              </a:rPr>
              <a:t>ZONE</a:t>
            </a:r>
            <a:endParaRPr sz="1000">
              <a:latin typeface="Segoe UI"/>
              <a:cs typeface="Segoe U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90992" y="1710621"/>
            <a:ext cx="1047204" cy="705158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2252598" y="2643886"/>
            <a:ext cx="123190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solidFill>
                  <a:srgbClr val="181818"/>
                </a:solidFill>
                <a:latin typeface="Segoe UI"/>
                <a:cs typeface="Segoe UI"/>
              </a:rPr>
              <a:t>COMMERCIAL</a:t>
            </a:r>
            <a:r>
              <a:rPr dirty="0" sz="1000" spc="-6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000" spc="-20" b="1">
                <a:solidFill>
                  <a:srgbClr val="181818"/>
                </a:solidFill>
                <a:latin typeface="Segoe UI"/>
                <a:cs typeface="Segoe UI"/>
              </a:rPr>
              <a:t>AREA</a:t>
            </a:r>
            <a:endParaRPr sz="1000">
              <a:latin typeface="Segoe UI"/>
              <a:cs typeface="Segoe UI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82009" y="1666229"/>
            <a:ext cx="1113574" cy="844417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3826509" y="2643886"/>
            <a:ext cx="117919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solidFill>
                  <a:srgbClr val="181818"/>
                </a:solidFill>
                <a:latin typeface="Segoe UI"/>
                <a:cs typeface="Segoe UI"/>
              </a:rPr>
              <a:t>RESIDENTIAL</a:t>
            </a:r>
            <a:r>
              <a:rPr dirty="0" sz="1000" spc="-55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000" spc="-20" b="1">
                <a:solidFill>
                  <a:srgbClr val="181818"/>
                </a:solidFill>
                <a:latin typeface="Segoe UI"/>
                <a:cs typeface="Segoe UI"/>
              </a:rPr>
              <a:t>AREA</a:t>
            </a:r>
            <a:endParaRPr sz="1000">
              <a:latin typeface="Segoe UI"/>
              <a:cs typeface="Segoe UI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631560" y="1668538"/>
            <a:ext cx="954760" cy="904989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5616321" y="2643886"/>
            <a:ext cx="107759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solidFill>
                  <a:srgbClr val="181818"/>
                </a:solidFill>
                <a:latin typeface="Segoe UI"/>
                <a:cs typeface="Segoe UI"/>
              </a:rPr>
              <a:t>SINGLE</a:t>
            </a:r>
            <a:r>
              <a:rPr dirty="0" sz="1000" spc="-5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000" spc="-10" b="1">
                <a:solidFill>
                  <a:srgbClr val="181818"/>
                </a:solidFill>
                <a:latin typeface="Segoe UI"/>
                <a:cs typeface="Segoe UI"/>
              </a:rPr>
              <a:t>WINDOW</a:t>
            </a:r>
            <a:endParaRPr sz="1000">
              <a:latin typeface="Segoe UI"/>
              <a:cs typeface="Segoe U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43640" y="3138138"/>
            <a:ext cx="892966" cy="801598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465836" y="4034154"/>
            <a:ext cx="1427480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solidFill>
                  <a:srgbClr val="181818"/>
                </a:solidFill>
                <a:latin typeface="Segoe UI"/>
                <a:cs typeface="Segoe UI"/>
              </a:rPr>
              <a:t>CONTAINER</a:t>
            </a:r>
            <a:r>
              <a:rPr dirty="0" sz="1000" spc="-55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000" spc="-10" b="1">
                <a:solidFill>
                  <a:srgbClr val="181818"/>
                </a:solidFill>
                <a:latin typeface="Segoe UI"/>
                <a:cs typeface="Segoe UI"/>
              </a:rPr>
              <a:t>TERMINAL </a:t>
            </a:r>
            <a:r>
              <a:rPr dirty="0" sz="1000" b="1">
                <a:solidFill>
                  <a:srgbClr val="181818"/>
                </a:solidFill>
                <a:latin typeface="Segoe UI"/>
                <a:cs typeface="Segoe UI"/>
              </a:rPr>
              <a:t>TO</a:t>
            </a:r>
            <a:r>
              <a:rPr dirty="0" sz="1000" spc="-3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000" b="1">
                <a:solidFill>
                  <a:srgbClr val="181818"/>
                </a:solidFill>
                <a:latin typeface="Segoe UI"/>
                <a:cs typeface="Segoe UI"/>
              </a:rPr>
              <a:t>FUNCTION</a:t>
            </a:r>
            <a:r>
              <a:rPr dirty="0" sz="1000" spc="-1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000" b="1">
                <a:solidFill>
                  <a:srgbClr val="181818"/>
                </a:solidFill>
                <a:latin typeface="Segoe UI"/>
                <a:cs typeface="Segoe UI"/>
              </a:rPr>
              <a:t>AS</a:t>
            </a:r>
            <a:r>
              <a:rPr dirty="0" sz="1000" spc="-2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000" spc="-50" b="1">
                <a:solidFill>
                  <a:srgbClr val="181818"/>
                </a:solidFill>
                <a:latin typeface="Segoe UI"/>
                <a:cs typeface="Segoe UI"/>
              </a:rPr>
              <a:t>A </a:t>
            </a:r>
            <a:r>
              <a:rPr dirty="0" sz="1000" b="1">
                <a:solidFill>
                  <a:srgbClr val="181818"/>
                </a:solidFill>
                <a:latin typeface="Segoe UI"/>
                <a:cs typeface="Segoe UI"/>
              </a:rPr>
              <a:t>DRY </a:t>
            </a:r>
            <a:r>
              <a:rPr dirty="0" sz="1000" spc="-20" b="1">
                <a:solidFill>
                  <a:srgbClr val="181818"/>
                </a:solidFill>
                <a:latin typeface="Segoe UI"/>
                <a:cs typeface="Segoe UI"/>
              </a:rPr>
              <a:t>PORT</a:t>
            </a:r>
            <a:endParaRPr sz="1000">
              <a:latin typeface="Segoe UI"/>
              <a:cs typeface="Segoe U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286893" y="3252066"/>
            <a:ext cx="1150325" cy="694483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2486025" y="4034154"/>
            <a:ext cx="80264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solidFill>
                  <a:srgbClr val="181818"/>
                </a:solidFill>
                <a:latin typeface="Segoe UI"/>
                <a:cs typeface="Segoe UI"/>
              </a:rPr>
              <a:t>TRUCK</a:t>
            </a:r>
            <a:r>
              <a:rPr dirty="0" sz="1000" spc="-25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000" spc="-20" b="1">
                <a:solidFill>
                  <a:srgbClr val="181818"/>
                </a:solidFill>
                <a:latin typeface="Segoe UI"/>
                <a:cs typeface="Segoe UI"/>
              </a:rPr>
              <a:t>PARK</a:t>
            </a:r>
            <a:endParaRPr sz="1000">
              <a:latin typeface="Segoe UI"/>
              <a:cs typeface="Segoe U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995801" y="3126334"/>
            <a:ext cx="1021194" cy="825028"/>
          </a:xfrm>
          <a:prstGeom prst="rect">
            <a:avLst/>
          </a:prstGeom>
        </p:spPr>
      </p:pic>
      <p:sp>
        <p:nvSpPr>
          <p:cNvPr id="16" name="object 16" descr=""/>
          <p:cNvSpPr txBox="1"/>
          <p:nvPr/>
        </p:nvSpPr>
        <p:spPr>
          <a:xfrm>
            <a:off x="4071873" y="4034154"/>
            <a:ext cx="86233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solidFill>
                  <a:srgbClr val="181818"/>
                </a:solidFill>
                <a:latin typeface="Segoe UI"/>
                <a:cs typeface="Segoe UI"/>
              </a:rPr>
              <a:t>FIRE</a:t>
            </a:r>
            <a:r>
              <a:rPr dirty="0" sz="1000" spc="-25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000" spc="-10" b="1">
                <a:solidFill>
                  <a:srgbClr val="181818"/>
                </a:solidFill>
                <a:latin typeface="Segoe UI"/>
                <a:cs typeface="Segoe UI"/>
              </a:rPr>
              <a:t>STATION</a:t>
            </a:r>
            <a:endParaRPr sz="1000">
              <a:latin typeface="Segoe UI"/>
              <a:cs typeface="Segoe U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652540" y="3129389"/>
            <a:ext cx="929470" cy="831140"/>
          </a:xfrm>
          <a:prstGeom prst="rect">
            <a:avLst/>
          </a:prstGeom>
        </p:spPr>
      </p:pic>
      <p:sp>
        <p:nvSpPr>
          <p:cNvPr id="18" name="object 18" descr=""/>
          <p:cNvSpPr txBox="1"/>
          <p:nvPr/>
        </p:nvSpPr>
        <p:spPr>
          <a:xfrm>
            <a:off x="5772150" y="4034154"/>
            <a:ext cx="79438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07950">
              <a:lnSpc>
                <a:spcPct val="100000"/>
              </a:lnSpc>
              <a:spcBef>
                <a:spcPts val="95"/>
              </a:spcBef>
            </a:pPr>
            <a:r>
              <a:rPr dirty="0" sz="1000" spc="-10" b="1">
                <a:solidFill>
                  <a:srgbClr val="181818"/>
                </a:solidFill>
                <a:latin typeface="Segoe UI"/>
                <a:cs typeface="Segoe UI"/>
              </a:rPr>
              <a:t>MEDICAL DISPENSARY</a:t>
            </a:r>
            <a:endParaRPr sz="1000">
              <a:latin typeface="Segoe UI"/>
              <a:cs typeface="Segoe UI"/>
            </a:endParaRPr>
          </a:p>
        </p:txBody>
      </p:sp>
      <p:pic>
        <p:nvPicPr>
          <p:cNvPr id="19" name="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50640" y="4696154"/>
            <a:ext cx="684087" cy="829696"/>
          </a:xfrm>
          <a:prstGeom prst="rect">
            <a:avLst/>
          </a:prstGeom>
        </p:spPr>
      </p:pic>
      <p:sp>
        <p:nvSpPr>
          <p:cNvPr id="20" name="object 20" descr=""/>
          <p:cNvSpPr txBox="1"/>
          <p:nvPr/>
        </p:nvSpPr>
        <p:spPr>
          <a:xfrm>
            <a:off x="928217" y="5618784"/>
            <a:ext cx="49530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 b="1">
                <a:solidFill>
                  <a:srgbClr val="181818"/>
                </a:solidFill>
                <a:latin typeface="Segoe UI"/>
                <a:cs typeface="Segoe UI"/>
              </a:rPr>
              <a:t>HOTELS</a:t>
            </a:r>
            <a:endParaRPr sz="1000">
              <a:latin typeface="Segoe UI"/>
              <a:cs typeface="Segoe UI"/>
            </a:endParaRPr>
          </a:p>
        </p:txBody>
      </p:sp>
      <p:pic>
        <p:nvPicPr>
          <p:cNvPr id="21" name="object 2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271522" y="4690274"/>
            <a:ext cx="1126921" cy="853655"/>
          </a:xfrm>
          <a:prstGeom prst="rect">
            <a:avLst/>
          </a:prstGeom>
        </p:spPr>
      </p:pic>
      <p:sp>
        <p:nvSpPr>
          <p:cNvPr id="22" name="object 22" descr=""/>
          <p:cNvSpPr txBox="1"/>
          <p:nvPr/>
        </p:nvSpPr>
        <p:spPr>
          <a:xfrm>
            <a:off x="2393060" y="5618784"/>
            <a:ext cx="91757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 b="1">
                <a:solidFill>
                  <a:srgbClr val="181818"/>
                </a:solidFill>
                <a:latin typeface="Segoe UI"/>
                <a:cs typeface="Segoe UI"/>
              </a:rPr>
              <a:t>RESTAURANTS</a:t>
            </a:r>
            <a:endParaRPr sz="1000">
              <a:latin typeface="Segoe UI"/>
              <a:cs typeface="Segoe UI"/>
            </a:endParaRPr>
          </a:p>
        </p:txBody>
      </p:sp>
      <p:pic>
        <p:nvPicPr>
          <p:cNvPr id="23" name="object 2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112005" y="4734090"/>
            <a:ext cx="883488" cy="766152"/>
          </a:xfrm>
          <a:prstGeom prst="rect">
            <a:avLst/>
          </a:prstGeom>
        </p:spPr>
      </p:pic>
      <p:sp>
        <p:nvSpPr>
          <p:cNvPr id="24" name="object 24" descr=""/>
          <p:cNvSpPr txBox="1"/>
          <p:nvPr/>
        </p:nvSpPr>
        <p:spPr>
          <a:xfrm>
            <a:off x="3920490" y="5618784"/>
            <a:ext cx="125158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52400">
              <a:lnSpc>
                <a:spcPct val="100000"/>
              </a:lnSpc>
              <a:spcBef>
                <a:spcPts val="95"/>
              </a:spcBef>
            </a:pPr>
            <a:r>
              <a:rPr dirty="0" sz="1000" spc="-10" b="1">
                <a:solidFill>
                  <a:srgbClr val="181818"/>
                </a:solidFill>
                <a:latin typeface="Segoe UI"/>
                <a:cs typeface="Segoe UI"/>
              </a:rPr>
              <a:t>PROFESSIONAL </a:t>
            </a:r>
            <a:r>
              <a:rPr dirty="0" sz="1000" b="1">
                <a:solidFill>
                  <a:srgbClr val="181818"/>
                </a:solidFill>
                <a:latin typeface="Segoe UI"/>
                <a:cs typeface="Segoe UI"/>
              </a:rPr>
              <a:t>TRAINING</a:t>
            </a:r>
            <a:r>
              <a:rPr dirty="0" sz="1000" spc="-55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000" spc="-10" b="1">
                <a:solidFill>
                  <a:srgbClr val="181818"/>
                </a:solidFill>
                <a:latin typeface="Segoe UI"/>
                <a:cs typeface="Segoe UI"/>
              </a:rPr>
              <a:t>SCHOOLS</a:t>
            </a:r>
            <a:endParaRPr sz="1000">
              <a:latin typeface="Segoe UI"/>
              <a:cs typeface="Segoe UI"/>
            </a:endParaRPr>
          </a:p>
        </p:txBody>
      </p:sp>
      <p:pic>
        <p:nvPicPr>
          <p:cNvPr id="25" name="object 2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565484" y="1650646"/>
            <a:ext cx="898106" cy="953107"/>
          </a:xfrm>
          <a:prstGeom prst="rect">
            <a:avLst/>
          </a:prstGeom>
        </p:spPr>
      </p:pic>
      <p:sp>
        <p:nvSpPr>
          <p:cNvPr id="26" name="object 26" descr=""/>
          <p:cNvSpPr txBox="1"/>
          <p:nvPr/>
        </p:nvSpPr>
        <p:spPr>
          <a:xfrm>
            <a:off x="7580503" y="2643886"/>
            <a:ext cx="995044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solidFill>
                  <a:srgbClr val="181818"/>
                </a:solidFill>
                <a:latin typeface="Segoe UI"/>
                <a:cs typeface="Segoe UI"/>
              </a:rPr>
              <a:t>WATER</a:t>
            </a:r>
            <a:r>
              <a:rPr dirty="0" sz="1000" spc="25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000" spc="-10" b="1">
                <a:solidFill>
                  <a:srgbClr val="181818"/>
                </a:solidFill>
                <a:latin typeface="Segoe UI"/>
                <a:cs typeface="Segoe UI"/>
              </a:rPr>
              <a:t>SUPPLY</a:t>
            </a:r>
            <a:endParaRPr sz="1000">
              <a:latin typeface="Segoe UI"/>
              <a:cs typeface="Segoe UI"/>
            </a:endParaRPr>
          </a:p>
        </p:txBody>
      </p:sp>
      <p:pic>
        <p:nvPicPr>
          <p:cNvPr id="27" name="object 2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165493" y="1697854"/>
            <a:ext cx="979393" cy="868286"/>
          </a:xfrm>
          <a:prstGeom prst="rect">
            <a:avLst/>
          </a:prstGeom>
        </p:spPr>
      </p:pic>
      <p:sp>
        <p:nvSpPr>
          <p:cNvPr id="28" name="object 28" descr=""/>
          <p:cNvSpPr txBox="1"/>
          <p:nvPr/>
        </p:nvSpPr>
        <p:spPr>
          <a:xfrm>
            <a:off x="9037446" y="2643886"/>
            <a:ext cx="126936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solidFill>
                  <a:srgbClr val="181818"/>
                </a:solidFill>
                <a:latin typeface="Segoe UI"/>
                <a:cs typeface="Segoe UI"/>
              </a:rPr>
              <a:t>ELECTRICITY</a:t>
            </a:r>
            <a:r>
              <a:rPr dirty="0" sz="1000" spc="-55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000" spc="-10" b="1">
                <a:solidFill>
                  <a:srgbClr val="181818"/>
                </a:solidFill>
                <a:latin typeface="Segoe UI"/>
                <a:cs typeface="Segoe UI"/>
              </a:rPr>
              <a:t>SUPPLY</a:t>
            </a:r>
            <a:endParaRPr sz="1000">
              <a:latin typeface="Segoe UI"/>
              <a:cs typeface="Segoe UI"/>
            </a:endParaRPr>
          </a:p>
        </p:txBody>
      </p:sp>
      <p:pic>
        <p:nvPicPr>
          <p:cNvPr id="29" name="object 2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870085" y="1684669"/>
            <a:ext cx="722231" cy="872969"/>
          </a:xfrm>
          <a:prstGeom prst="rect">
            <a:avLst/>
          </a:prstGeom>
        </p:spPr>
      </p:pic>
      <p:sp>
        <p:nvSpPr>
          <p:cNvPr id="30" name="object 30" descr=""/>
          <p:cNvSpPr txBox="1"/>
          <p:nvPr/>
        </p:nvSpPr>
        <p:spPr>
          <a:xfrm>
            <a:off x="10772647" y="2643886"/>
            <a:ext cx="94234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245110">
              <a:lnSpc>
                <a:spcPct val="100000"/>
              </a:lnSpc>
              <a:spcBef>
                <a:spcPts val="95"/>
              </a:spcBef>
            </a:pPr>
            <a:r>
              <a:rPr dirty="0" sz="1000" spc="-10" b="1">
                <a:solidFill>
                  <a:srgbClr val="181818"/>
                </a:solidFill>
                <a:latin typeface="Segoe UI"/>
                <a:cs typeface="Segoe UI"/>
              </a:rPr>
              <a:t>WASTE MANAGEMENT</a:t>
            </a:r>
            <a:endParaRPr sz="1000">
              <a:latin typeface="Segoe UI"/>
              <a:cs typeface="Segoe UI"/>
            </a:endParaRPr>
          </a:p>
        </p:txBody>
      </p:sp>
      <p:pic>
        <p:nvPicPr>
          <p:cNvPr id="31" name="object 3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487031" y="3033039"/>
            <a:ext cx="980729" cy="883786"/>
          </a:xfrm>
          <a:prstGeom prst="rect">
            <a:avLst/>
          </a:prstGeom>
        </p:spPr>
      </p:pic>
      <p:sp>
        <p:nvSpPr>
          <p:cNvPr id="32" name="object 32" descr=""/>
          <p:cNvSpPr/>
          <p:nvPr/>
        </p:nvSpPr>
        <p:spPr>
          <a:xfrm>
            <a:off x="7305547" y="4003230"/>
            <a:ext cx="1374775" cy="400685"/>
          </a:xfrm>
          <a:custGeom>
            <a:avLst/>
            <a:gdLst/>
            <a:ahLst/>
            <a:cxnLst/>
            <a:rect l="l" t="t" r="r" b="b"/>
            <a:pathLst>
              <a:path w="1374775" h="400685">
                <a:moveTo>
                  <a:pt x="1374267" y="0"/>
                </a:moveTo>
                <a:lnTo>
                  <a:pt x="0" y="0"/>
                </a:lnTo>
                <a:lnTo>
                  <a:pt x="0" y="400113"/>
                </a:lnTo>
                <a:lnTo>
                  <a:pt x="1374267" y="400113"/>
                </a:lnTo>
                <a:lnTo>
                  <a:pt x="13742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 descr=""/>
          <p:cNvSpPr txBox="1"/>
          <p:nvPr/>
        </p:nvSpPr>
        <p:spPr>
          <a:xfrm>
            <a:off x="7533513" y="4034154"/>
            <a:ext cx="918844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445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solidFill>
                  <a:srgbClr val="181818"/>
                </a:solidFill>
                <a:latin typeface="Segoe UI"/>
                <a:cs typeface="Segoe UI"/>
              </a:rPr>
              <a:t>PROVISION</a:t>
            </a:r>
            <a:r>
              <a:rPr dirty="0" sz="1000" spc="-45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000" spc="-25" b="1">
                <a:solidFill>
                  <a:srgbClr val="181818"/>
                </a:solidFill>
                <a:latin typeface="Segoe UI"/>
                <a:cs typeface="Segoe UI"/>
              </a:rPr>
              <a:t>OF </a:t>
            </a:r>
            <a:r>
              <a:rPr dirty="0" sz="1000" b="1">
                <a:solidFill>
                  <a:srgbClr val="181818"/>
                </a:solidFill>
                <a:latin typeface="Segoe UI"/>
                <a:cs typeface="Segoe UI"/>
              </a:rPr>
              <a:t>OPTICAL</a:t>
            </a:r>
            <a:r>
              <a:rPr dirty="0" sz="1000" spc="-3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000" spc="-10" b="1">
                <a:solidFill>
                  <a:srgbClr val="181818"/>
                </a:solidFill>
                <a:latin typeface="Segoe UI"/>
                <a:cs typeface="Segoe UI"/>
              </a:rPr>
              <a:t>FIBER</a:t>
            </a:r>
            <a:endParaRPr sz="1000">
              <a:latin typeface="Segoe UI"/>
              <a:cs typeface="Segoe UI"/>
            </a:endParaRPr>
          </a:p>
        </p:txBody>
      </p:sp>
      <p:pic>
        <p:nvPicPr>
          <p:cNvPr id="34" name="object 34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231883" y="3171418"/>
            <a:ext cx="702017" cy="734847"/>
          </a:xfrm>
          <a:prstGeom prst="rect">
            <a:avLst/>
          </a:prstGeom>
        </p:spPr>
      </p:pic>
      <p:sp>
        <p:nvSpPr>
          <p:cNvPr id="35" name="object 35" descr=""/>
          <p:cNvSpPr txBox="1"/>
          <p:nvPr/>
        </p:nvSpPr>
        <p:spPr>
          <a:xfrm>
            <a:off x="8967596" y="4034154"/>
            <a:ext cx="114109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solidFill>
                  <a:srgbClr val="181818"/>
                </a:solidFill>
                <a:latin typeface="Segoe UI"/>
                <a:cs typeface="Segoe UI"/>
              </a:rPr>
              <a:t>DEVELOPMENT</a:t>
            </a:r>
            <a:r>
              <a:rPr dirty="0" sz="1000" spc="-6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000" spc="-25" b="1">
                <a:solidFill>
                  <a:srgbClr val="181818"/>
                </a:solidFill>
                <a:latin typeface="Segoe UI"/>
                <a:cs typeface="Segoe UI"/>
              </a:rPr>
              <a:t>OF </a:t>
            </a:r>
            <a:r>
              <a:rPr dirty="0" sz="1000" spc="-10" b="1">
                <a:solidFill>
                  <a:srgbClr val="181818"/>
                </a:solidFill>
                <a:latin typeface="Segoe UI"/>
                <a:cs typeface="Segoe UI"/>
              </a:rPr>
              <a:t>ROADS</a:t>
            </a:r>
            <a:endParaRPr sz="1000">
              <a:latin typeface="Segoe UI"/>
              <a:cs typeface="Segoe UI"/>
            </a:endParaRPr>
          </a:p>
        </p:txBody>
      </p:sp>
      <p:pic>
        <p:nvPicPr>
          <p:cNvPr id="36" name="object 3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0707301" y="3178795"/>
            <a:ext cx="738514" cy="766446"/>
          </a:xfrm>
          <a:prstGeom prst="rect">
            <a:avLst/>
          </a:prstGeom>
        </p:spPr>
      </p:pic>
      <p:sp>
        <p:nvSpPr>
          <p:cNvPr id="37" name="object 37" descr=""/>
          <p:cNvSpPr txBox="1"/>
          <p:nvPr/>
        </p:nvSpPr>
        <p:spPr>
          <a:xfrm>
            <a:off x="10517505" y="4034154"/>
            <a:ext cx="114109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25120" marR="5080" indent="-31242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solidFill>
                  <a:srgbClr val="181818"/>
                </a:solidFill>
                <a:latin typeface="Segoe UI"/>
                <a:cs typeface="Segoe UI"/>
              </a:rPr>
              <a:t>DEVELOPMENT</a:t>
            </a:r>
            <a:r>
              <a:rPr dirty="0" sz="1000" spc="-6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000" spc="-25" b="1">
                <a:solidFill>
                  <a:srgbClr val="181818"/>
                </a:solidFill>
                <a:latin typeface="Segoe UI"/>
                <a:cs typeface="Segoe UI"/>
              </a:rPr>
              <a:t>OF </a:t>
            </a:r>
            <a:r>
              <a:rPr dirty="0" sz="1000" spc="-10" b="1">
                <a:solidFill>
                  <a:srgbClr val="181818"/>
                </a:solidFill>
                <a:latin typeface="Segoe UI"/>
                <a:cs typeface="Segoe UI"/>
              </a:rPr>
              <a:t>CANALS</a:t>
            </a:r>
            <a:endParaRPr sz="1000">
              <a:latin typeface="Segoe UI"/>
              <a:cs typeface="Segoe UI"/>
            </a:endParaRPr>
          </a:p>
        </p:txBody>
      </p:sp>
      <p:pic>
        <p:nvPicPr>
          <p:cNvPr id="38" name="object 38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497461" y="5002862"/>
            <a:ext cx="994707" cy="404921"/>
          </a:xfrm>
          <a:prstGeom prst="rect">
            <a:avLst/>
          </a:prstGeom>
        </p:spPr>
      </p:pic>
      <p:sp>
        <p:nvSpPr>
          <p:cNvPr id="39" name="object 39" descr=""/>
          <p:cNvSpPr/>
          <p:nvPr/>
        </p:nvSpPr>
        <p:spPr>
          <a:xfrm>
            <a:off x="7295006" y="5541594"/>
            <a:ext cx="1374775" cy="400685"/>
          </a:xfrm>
          <a:custGeom>
            <a:avLst/>
            <a:gdLst/>
            <a:ahLst/>
            <a:cxnLst/>
            <a:rect l="l" t="t" r="r" b="b"/>
            <a:pathLst>
              <a:path w="1374775" h="400685">
                <a:moveTo>
                  <a:pt x="1374267" y="0"/>
                </a:moveTo>
                <a:lnTo>
                  <a:pt x="0" y="0"/>
                </a:lnTo>
                <a:lnTo>
                  <a:pt x="0" y="400113"/>
                </a:lnTo>
                <a:lnTo>
                  <a:pt x="1374267" y="400113"/>
                </a:lnTo>
                <a:lnTo>
                  <a:pt x="13742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 descr=""/>
          <p:cNvSpPr txBox="1"/>
          <p:nvPr/>
        </p:nvSpPr>
        <p:spPr>
          <a:xfrm>
            <a:off x="7431405" y="5574283"/>
            <a:ext cx="110109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73050" marR="5080" indent="-260985">
              <a:lnSpc>
                <a:spcPct val="100000"/>
              </a:lnSpc>
              <a:spcBef>
                <a:spcPts val="95"/>
              </a:spcBef>
            </a:pPr>
            <a:r>
              <a:rPr dirty="0" sz="1000" spc="-70" b="1">
                <a:solidFill>
                  <a:srgbClr val="181818"/>
                </a:solidFill>
                <a:latin typeface="Tahoma"/>
                <a:cs typeface="Tahoma"/>
              </a:rPr>
              <a:t>DEVELOPMENT</a:t>
            </a:r>
            <a:r>
              <a:rPr dirty="0" sz="1000" spc="5" b="1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1000" spc="-25" b="1">
                <a:solidFill>
                  <a:srgbClr val="181818"/>
                </a:solidFill>
                <a:latin typeface="Tahoma"/>
                <a:cs typeface="Tahoma"/>
              </a:rPr>
              <a:t>OF </a:t>
            </a:r>
            <a:r>
              <a:rPr dirty="0" sz="1000" spc="-30" b="1">
                <a:solidFill>
                  <a:srgbClr val="181818"/>
                </a:solidFill>
                <a:latin typeface="Tahoma"/>
                <a:cs typeface="Tahoma"/>
              </a:rPr>
              <a:t>PIPELINES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1" name="object 41" descr=""/>
          <p:cNvSpPr/>
          <p:nvPr/>
        </p:nvSpPr>
        <p:spPr>
          <a:xfrm>
            <a:off x="464819" y="927608"/>
            <a:ext cx="6584315" cy="540385"/>
          </a:xfrm>
          <a:custGeom>
            <a:avLst/>
            <a:gdLst/>
            <a:ahLst/>
            <a:cxnLst/>
            <a:rect l="l" t="t" r="r" b="b"/>
            <a:pathLst>
              <a:path w="6584315" h="540385">
                <a:moveTo>
                  <a:pt x="6584314" y="0"/>
                </a:moveTo>
                <a:lnTo>
                  <a:pt x="191604" y="0"/>
                </a:lnTo>
                <a:lnTo>
                  <a:pt x="0" y="191642"/>
                </a:lnTo>
                <a:lnTo>
                  <a:pt x="0" y="540003"/>
                </a:lnTo>
                <a:lnTo>
                  <a:pt x="6392672" y="540003"/>
                </a:lnTo>
                <a:lnTo>
                  <a:pt x="6584314" y="348488"/>
                </a:lnTo>
                <a:lnTo>
                  <a:pt x="6584314" y="0"/>
                </a:lnTo>
                <a:close/>
              </a:path>
            </a:pathLst>
          </a:custGeom>
          <a:solidFill>
            <a:srgbClr val="2D286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 descr=""/>
          <p:cNvSpPr/>
          <p:nvPr/>
        </p:nvSpPr>
        <p:spPr>
          <a:xfrm>
            <a:off x="7251700" y="927608"/>
            <a:ext cx="4490720" cy="540385"/>
          </a:xfrm>
          <a:custGeom>
            <a:avLst/>
            <a:gdLst/>
            <a:ahLst/>
            <a:cxnLst/>
            <a:rect l="l" t="t" r="r" b="b"/>
            <a:pathLst>
              <a:path w="4490720" h="540385">
                <a:moveTo>
                  <a:pt x="4490593" y="0"/>
                </a:moveTo>
                <a:lnTo>
                  <a:pt x="191643" y="0"/>
                </a:lnTo>
                <a:lnTo>
                  <a:pt x="0" y="191642"/>
                </a:lnTo>
                <a:lnTo>
                  <a:pt x="0" y="540003"/>
                </a:lnTo>
                <a:lnTo>
                  <a:pt x="4298950" y="540003"/>
                </a:lnTo>
                <a:lnTo>
                  <a:pt x="4490593" y="348488"/>
                </a:lnTo>
                <a:lnTo>
                  <a:pt x="4490593" y="0"/>
                </a:lnTo>
                <a:close/>
              </a:path>
            </a:pathLst>
          </a:custGeom>
          <a:solidFill>
            <a:srgbClr val="ED272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 descr=""/>
          <p:cNvSpPr txBox="1"/>
          <p:nvPr/>
        </p:nvSpPr>
        <p:spPr>
          <a:xfrm>
            <a:off x="3042666" y="1057148"/>
            <a:ext cx="6918959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002655" algn="l"/>
              </a:tabLst>
            </a:pPr>
            <a:r>
              <a:rPr dirty="0" sz="1600" spc="-10" b="1">
                <a:solidFill>
                  <a:srgbClr val="FFFFFF"/>
                </a:solidFill>
                <a:latin typeface="Segoe UI"/>
                <a:cs typeface="Segoe UI"/>
              </a:rPr>
              <a:t>Infrastructures</a:t>
            </a:r>
            <a:r>
              <a:rPr dirty="0" sz="1600" b="1">
                <a:solidFill>
                  <a:srgbClr val="FFFFFF"/>
                </a:solidFill>
                <a:latin typeface="Segoe UI"/>
                <a:cs typeface="Segoe UI"/>
              </a:rPr>
              <a:t>	</a:t>
            </a:r>
            <a:r>
              <a:rPr dirty="0" sz="1600" spc="-10" b="1">
                <a:solidFill>
                  <a:srgbClr val="FFFFFF"/>
                </a:solidFill>
                <a:latin typeface="Segoe UI"/>
                <a:cs typeface="Segoe UI"/>
              </a:rPr>
              <a:t>SERVICES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44" name="object 44" descr=""/>
          <p:cNvSpPr/>
          <p:nvPr/>
        </p:nvSpPr>
        <p:spPr>
          <a:xfrm>
            <a:off x="7143750" y="1560702"/>
            <a:ext cx="0" cy="4557395"/>
          </a:xfrm>
          <a:custGeom>
            <a:avLst/>
            <a:gdLst/>
            <a:ahLst/>
            <a:cxnLst/>
            <a:rect l="l" t="t" r="r" b="b"/>
            <a:pathLst>
              <a:path w="0" h="4557395">
                <a:moveTo>
                  <a:pt x="0" y="0"/>
                </a:moveTo>
                <a:lnTo>
                  <a:pt x="0" y="4556810"/>
                </a:lnTo>
              </a:path>
            </a:pathLst>
          </a:custGeom>
          <a:ln w="6350">
            <a:solidFill>
              <a:srgbClr val="2D286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095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 spc="-25"/>
              <a:t>11</a:t>
            </a:fld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345560" y="2462910"/>
            <a:ext cx="4965065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600" spc="-254" b="1">
                <a:solidFill>
                  <a:srgbClr val="00275E"/>
                </a:solidFill>
                <a:latin typeface="Tahoma"/>
                <a:cs typeface="Tahoma"/>
              </a:rPr>
              <a:t>PROGRESS</a:t>
            </a:r>
            <a:r>
              <a:rPr dirty="0" sz="3600" spc="-20" b="1">
                <a:solidFill>
                  <a:srgbClr val="00275E"/>
                </a:solidFill>
                <a:latin typeface="Tahoma"/>
                <a:cs typeface="Tahoma"/>
              </a:rPr>
              <a:t> </a:t>
            </a:r>
            <a:r>
              <a:rPr dirty="0" sz="3600" spc="-25" b="1">
                <a:solidFill>
                  <a:srgbClr val="00275E"/>
                </a:solidFill>
                <a:latin typeface="Tahoma"/>
                <a:cs typeface="Tahoma"/>
              </a:rPr>
              <a:t>OF </a:t>
            </a:r>
            <a:r>
              <a:rPr dirty="0" sz="3600" spc="-204" b="1">
                <a:solidFill>
                  <a:srgbClr val="00275E"/>
                </a:solidFill>
                <a:latin typeface="Tahoma"/>
                <a:cs typeface="Tahoma"/>
              </a:rPr>
              <a:t>CONSTRUCTION</a:t>
            </a:r>
            <a:r>
              <a:rPr dirty="0" sz="3600" b="1">
                <a:solidFill>
                  <a:srgbClr val="00275E"/>
                </a:solidFill>
                <a:latin typeface="Tahoma"/>
                <a:cs typeface="Tahoma"/>
              </a:rPr>
              <a:t> </a:t>
            </a:r>
            <a:r>
              <a:rPr dirty="0" sz="3600" spc="-290" b="1">
                <a:solidFill>
                  <a:srgbClr val="00275E"/>
                </a:solidFill>
                <a:latin typeface="Tahoma"/>
                <a:cs typeface="Tahoma"/>
              </a:rPr>
              <a:t>WORK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095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 spc="-25"/>
              <a:t>11</a:t>
            </a:fld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600" spc="-25" b="0">
                <a:solidFill>
                  <a:srgbClr val="ED2727"/>
                </a:solidFill>
                <a:latin typeface="Segoe UI"/>
                <a:cs typeface="Segoe UI"/>
              </a:rPr>
              <a:t>06</a:t>
            </a:r>
            <a:endParaRPr sz="66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9019" rIns="0" bIns="0" rtlCol="0" vert="horz">
            <a:spAutoFit/>
          </a:bodyPr>
          <a:lstStyle/>
          <a:p>
            <a:pPr marL="198755">
              <a:lnSpc>
                <a:spcPct val="100000"/>
              </a:lnSpc>
              <a:spcBef>
                <a:spcPts val="95"/>
              </a:spcBef>
            </a:pPr>
            <a:r>
              <a:rPr dirty="0"/>
              <a:t>PROGRESS</a:t>
            </a:r>
            <a:r>
              <a:rPr dirty="0" spc="-105"/>
              <a:t> </a:t>
            </a:r>
            <a:r>
              <a:rPr dirty="0"/>
              <a:t>OF</a:t>
            </a:r>
            <a:r>
              <a:rPr dirty="0" spc="-105"/>
              <a:t> </a:t>
            </a:r>
            <a:r>
              <a:rPr dirty="0" spc="-10"/>
              <a:t>CONSTRUCTION</a:t>
            </a:r>
            <a:r>
              <a:rPr dirty="0" spc="-90"/>
              <a:t> </a:t>
            </a:r>
            <a:r>
              <a:rPr dirty="0"/>
              <a:t>WORK</a:t>
            </a:r>
            <a:r>
              <a:rPr dirty="0" spc="-120"/>
              <a:t> </a:t>
            </a:r>
            <a:r>
              <a:rPr dirty="0" spc="-10"/>
              <a:t>(1/3)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52119" y="917524"/>
            <a:ext cx="273240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solidFill>
                  <a:srgbClr val="181818"/>
                </a:solidFill>
                <a:latin typeface="Segoe UI"/>
                <a:cs typeface="Segoe UI"/>
              </a:rPr>
              <a:t>GDIZ</a:t>
            </a:r>
            <a:r>
              <a:rPr dirty="0" sz="1600" spc="-3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600" b="1">
                <a:solidFill>
                  <a:srgbClr val="181818"/>
                </a:solidFill>
                <a:latin typeface="Segoe UI"/>
                <a:cs typeface="Segoe UI"/>
              </a:rPr>
              <a:t>:</a:t>
            </a:r>
            <a:r>
              <a:rPr dirty="0" sz="1600" spc="-25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600" b="1">
                <a:solidFill>
                  <a:srgbClr val="181818"/>
                </a:solidFill>
                <a:latin typeface="Segoe UI"/>
                <a:cs typeface="Segoe UI"/>
              </a:rPr>
              <a:t>1640</a:t>
            </a:r>
            <a:r>
              <a:rPr dirty="0" sz="1600" spc="-2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600" b="1">
                <a:solidFill>
                  <a:srgbClr val="181818"/>
                </a:solidFill>
                <a:latin typeface="Segoe UI"/>
                <a:cs typeface="Segoe UI"/>
              </a:rPr>
              <a:t>Ha</a:t>
            </a:r>
            <a:r>
              <a:rPr dirty="0" sz="1600" spc="-35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600" b="1">
                <a:solidFill>
                  <a:srgbClr val="181818"/>
                </a:solidFill>
                <a:latin typeface="Segoe UI"/>
                <a:cs typeface="Segoe UI"/>
              </a:rPr>
              <a:t>IN</a:t>
            </a:r>
            <a:r>
              <a:rPr dirty="0" sz="1600" spc="-15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600" b="1">
                <a:solidFill>
                  <a:srgbClr val="181818"/>
                </a:solidFill>
                <a:latin typeface="Segoe UI"/>
                <a:cs typeface="Segoe UI"/>
              </a:rPr>
              <a:t>3</a:t>
            </a:r>
            <a:r>
              <a:rPr dirty="0" sz="1600" spc="-35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600" spc="-10" b="1">
                <a:solidFill>
                  <a:srgbClr val="181818"/>
                </a:solidFill>
                <a:latin typeface="Segoe UI"/>
                <a:cs typeface="Segoe UI"/>
              </a:rPr>
              <a:t>PHASES</a:t>
            </a:r>
            <a:endParaRPr sz="1600">
              <a:latin typeface="Segoe UI"/>
              <a:cs typeface="Segoe U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860488" y="1312049"/>
            <a:ext cx="10471150" cy="5007610"/>
            <a:chOff x="860488" y="1312049"/>
            <a:chExt cx="10471150" cy="500761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0488" y="1312049"/>
              <a:ext cx="10471023" cy="500761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129245" y="1427987"/>
              <a:ext cx="6490970" cy="4384040"/>
            </a:xfrm>
            <a:custGeom>
              <a:avLst/>
              <a:gdLst/>
              <a:ahLst/>
              <a:cxnLst/>
              <a:rect l="l" t="t" r="r" b="b"/>
              <a:pathLst>
                <a:path w="6490970" h="4384040">
                  <a:moveTo>
                    <a:pt x="385991" y="2438908"/>
                  </a:moveTo>
                  <a:lnTo>
                    <a:pt x="345965" y="2400037"/>
                  </a:lnTo>
                  <a:lnTo>
                    <a:pt x="312915" y="2368550"/>
                  </a:lnTo>
                  <a:lnTo>
                    <a:pt x="282878" y="2344102"/>
                  </a:lnTo>
                  <a:lnTo>
                    <a:pt x="274293" y="2337547"/>
                  </a:lnTo>
                  <a:lnTo>
                    <a:pt x="230713" y="2302809"/>
                  </a:lnTo>
                  <a:lnTo>
                    <a:pt x="179768" y="2260567"/>
                  </a:lnTo>
                  <a:lnTo>
                    <a:pt x="145616" y="2231764"/>
                  </a:lnTo>
                  <a:lnTo>
                    <a:pt x="104740" y="2196971"/>
                  </a:lnTo>
                  <a:lnTo>
                    <a:pt x="56436" y="2155534"/>
                  </a:lnTo>
                  <a:lnTo>
                    <a:pt x="0" y="2106803"/>
                  </a:lnTo>
                  <a:lnTo>
                    <a:pt x="3552" y="2076999"/>
                  </a:lnTo>
                  <a:lnTo>
                    <a:pt x="12039" y="2012413"/>
                  </a:lnTo>
                  <a:lnTo>
                    <a:pt x="22261" y="1941532"/>
                  </a:lnTo>
                  <a:lnTo>
                    <a:pt x="27981" y="1903862"/>
                  </a:lnTo>
                  <a:lnTo>
                    <a:pt x="34087" y="1864775"/>
                  </a:lnTo>
                  <a:lnTo>
                    <a:pt x="40562" y="1824323"/>
                  </a:lnTo>
                  <a:lnTo>
                    <a:pt x="47390" y="1782557"/>
                  </a:lnTo>
                  <a:lnTo>
                    <a:pt x="54555" y="1739531"/>
                  </a:lnTo>
                  <a:lnTo>
                    <a:pt x="62040" y="1695296"/>
                  </a:lnTo>
                  <a:lnTo>
                    <a:pt x="69830" y="1649904"/>
                  </a:lnTo>
                  <a:lnTo>
                    <a:pt x="77909" y="1603407"/>
                  </a:lnTo>
                  <a:lnTo>
                    <a:pt x="86260" y="1555858"/>
                  </a:lnTo>
                  <a:lnTo>
                    <a:pt x="94868" y="1507308"/>
                  </a:lnTo>
                  <a:lnTo>
                    <a:pt x="103715" y="1457809"/>
                  </a:lnTo>
                  <a:lnTo>
                    <a:pt x="112787" y="1407414"/>
                  </a:lnTo>
                  <a:lnTo>
                    <a:pt x="122067" y="1356175"/>
                  </a:lnTo>
                  <a:lnTo>
                    <a:pt x="131539" y="1304143"/>
                  </a:lnTo>
                  <a:lnTo>
                    <a:pt x="141186" y="1251371"/>
                  </a:lnTo>
                  <a:lnTo>
                    <a:pt x="150993" y="1197911"/>
                  </a:lnTo>
                  <a:lnTo>
                    <a:pt x="160944" y="1143815"/>
                  </a:lnTo>
                  <a:lnTo>
                    <a:pt x="171022" y="1089135"/>
                  </a:lnTo>
                  <a:lnTo>
                    <a:pt x="181211" y="1033923"/>
                  </a:lnTo>
                  <a:lnTo>
                    <a:pt x="191496" y="978231"/>
                  </a:lnTo>
                  <a:lnTo>
                    <a:pt x="201859" y="922111"/>
                  </a:lnTo>
                  <a:lnTo>
                    <a:pt x="212286" y="865616"/>
                  </a:lnTo>
                  <a:lnTo>
                    <a:pt x="222759" y="808797"/>
                  </a:lnTo>
                  <a:lnTo>
                    <a:pt x="233264" y="751706"/>
                  </a:lnTo>
                  <a:lnTo>
                    <a:pt x="243783" y="694396"/>
                  </a:lnTo>
                  <a:lnTo>
                    <a:pt x="254300" y="636918"/>
                  </a:lnTo>
                  <a:lnTo>
                    <a:pt x="264800" y="579325"/>
                  </a:lnTo>
                  <a:lnTo>
                    <a:pt x="275266" y="521669"/>
                  </a:lnTo>
                  <a:lnTo>
                    <a:pt x="285683" y="464002"/>
                  </a:lnTo>
                  <a:lnTo>
                    <a:pt x="296034" y="406375"/>
                  </a:lnTo>
                  <a:lnTo>
                    <a:pt x="306302" y="348842"/>
                  </a:lnTo>
                  <a:lnTo>
                    <a:pt x="316473" y="291453"/>
                  </a:lnTo>
                  <a:lnTo>
                    <a:pt x="326529" y="234262"/>
                  </a:lnTo>
                  <a:lnTo>
                    <a:pt x="336455" y="177320"/>
                  </a:lnTo>
                  <a:lnTo>
                    <a:pt x="346234" y="120679"/>
                  </a:lnTo>
                  <a:lnTo>
                    <a:pt x="355851" y="64391"/>
                  </a:lnTo>
                  <a:lnTo>
                    <a:pt x="365290" y="8509"/>
                  </a:lnTo>
                  <a:lnTo>
                    <a:pt x="6226975" y="0"/>
                  </a:lnTo>
                  <a:lnTo>
                    <a:pt x="6243993" y="620140"/>
                  </a:lnTo>
                  <a:lnTo>
                    <a:pt x="6413919" y="628650"/>
                  </a:lnTo>
                  <a:lnTo>
                    <a:pt x="6439446" y="654050"/>
                  </a:lnTo>
                  <a:lnTo>
                    <a:pt x="6464846" y="688086"/>
                  </a:lnTo>
                  <a:lnTo>
                    <a:pt x="6490373" y="1146810"/>
                  </a:lnTo>
                  <a:lnTo>
                    <a:pt x="6226975" y="1282700"/>
                  </a:lnTo>
                  <a:lnTo>
                    <a:pt x="6125121" y="1359153"/>
                  </a:lnTo>
                  <a:lnTo>
                    <a:pt x="6023140" y="1427099"/>
                  </a:lnTo>
                  <a:lnTo>
                    <a:pt x="5904141" y="1452626"/>
                  </a:lnTo>
                  <a:lnTo>
                    <a:pt x="5742724" y="1503679"/>
                  </a:lnTo>
                  <a:lnTo>
                    <a:pt x="5020729" y="1758441"/>
                  </a:lnTo>
                  <a:lnTo>
                    <a:pt x="4706404" y="1894459"/>
                  </a:lnTo>
                  <a:lnTo>
                    <a:pt x="4536478" y="1953895"/>
                  </a:lnTo>
                  <a:lnTo>
                    <a:pt x="4298607" y="2081276"/>
                  </a:lnTo>
                  <a:lnTo>
                    <a:pt x="3729393" y="2370074"/>
                  </a:lnTo>
                  <a:lnTo>
                    <a:pt x="3542576" y="2446528"/>
                  </a:lnTo>
                  <a:lnTo>
                    <a:pt x="2625001" y="2684399"/>
                  </a:lnTo>
                  <a:lnTo>
                    <a:pt x="2625001" y="2735637"/>
                  </a:lnTo>
                  <a:lnTo>
                    <a:pt x="2625001" y="4375010"/>
                  </a:lnTo>
                  <a:lnTo>
                    <a:pt x="416217" y="4383506"/>
                  </a:lnTo>
                  <a:lnTo>
                    <a:pt x="385991" y="2438908"/>
                  </a:lnTo>
                  <a:close/>
                </a:path>
              </a:pathLst>
            </a:custGeom>
            <a:ln w="5715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762755" y="2991103"/>
              <a:ext cx="3891279" cy="2939415"/>
            </a:xfrm>
            <a:custGeom>
              <a:avLst/>
              <a:gdLst/>
              <a:ahLst/>
              <a:cxnLst/>
              <a:rect l="l" t="t" r="r" b="b"/>
              <a:pathLst>
                <a:path w="3891279" h="2939415">
                  <a:moveTo>
                    <a:pt x="50927" y="1155319"/>
                  </a:moveTo>
                  <a:lnTo>
                    <a:pt x="101981" y="1146810"/>
                  </a:lnTo>
                  <a:lnTo>
                    <a:pt x="84963" y="1163828"/>
                  </a:lnTo>
                  <a:lnTo>
                    <a:pt x="518287" y="1010920"/>
                  </a:lnTo>
                  <a:lnTo>
                    <a:pt x="900557" y="917448"/>
                  </a:lnTo>
                  <a:lnTo>
                    <a:pt x="1656588" y="552196"/>
                  </a:lnTo>
                  <a:lnTo>
                    <a:pt x="1928495" y="416179"/>
                  </a:lnTo>
                  <a:lnTo>
                    <a:pt x="2378710" y="237871"/>
                  </a:lnTo>
                  <a:lnTo>
                    <a:pt x="3109214" y="0"/>
                  </a:lnTo>
                  <a:lnTo>
                    <a:pt x="3134741" y="1707515"/>
                  </a:lnTo>
                  <a:lnTo>
                    <a:pt x="3890772" y="1690497"/>
                  </a:lnTo>
                  <a:lnTo>
                    <a:pt x="3882390" y="2106803"/>
                  </a:lnTo>
                  <a:lnTo>
                    <a:pt x="3712464" y="2191766"/>
                  </a:lnTo>
                  <a:lnTo>
                    <a:pt x="3483102" y="2251202"/>
                  </a:lnTo>
                  <a:lnTo>
                    <a:pt x="3440557" y="2259711"/>
                  </a:lnTo>
                  <a:lnTo>
                    <a:pt x="3330194" y="2310638"/>
                  </a:lnTo>
                  <a:lnTo>
                    <a:pt x="3253740" y="2353183"/>
                  </a:lnTo>
                  <a:lnTo>
                    <a:pt x="3185668" y="2429637"/>
                  </a:lnTo>
                  <a:lnTo>
                    <a:pt x="3151759" y="2429637"/>
                  </a:lnTo>
                  <a:lnTo>
                    <a:pt x="3126232" y="2480564"/>
                  </a:lnTo>
                  <a:lnTo>
                    <a:pt x="2888361" y="2760916"/>
                  </a:lnTo>
                  <a:lnTo>
                    <a:pt x="2837434" y="2811894"/>
                  </a:lnTo>
                  <a:lnTo>
                    <a:pt x="2760979" y="2879852"/>
                  </a:lnTo>
                  <a:lnTo>
                    <a:pt x="2650490" y="2913837"/>
                  </a:lnTo>
                  <a:lnTo>
                    <a:pt x="2616581" y="2939326"/>
                  </a:lnTo>
                  <a:lnTo>
                    <a:pt x="2591054" y="2939326"/>
                  </a:lnTo>
                  <a:lnTo>
                    <a:pt x="0" y="2692958"/>
                  </a:lnTo>
                  <a:lnTo>
                    <a:pt x="34036" y="2718447"/>
                  </a:lnTo>
                  <a:lnTo>
                    <a:pt x="50927" y="2701455"/>
                  </a:lnTo>
                  <a:lnTo>
                    <a:pt x="17018" y="2718447"/>
                  </a:lnTo>
                  <a:lnTo>
                    <a:pt x="25527" y="2735440"/>
                  </a:lnTo>
                  <a:lnTo>
                    <a:pt x="17018" y="2684462"/>
                  </a:lnTo>
                  <a:lnTo>
                    <a:pt x="16876" y="2636562"/>
                  </a:lnTo>
                  <a:lnTo>
                    <a:pt x="16999" y="2588026"/>
                  </a:lnTo>
                  <a:lnTo>
                    <a:pt x="17367" y="2538901"/>
                  </a:lnTo>
                  <a:lnTo>
                    <a:pt x="17961" y="2489232"/>
                  </a:lnTo>
                  <a:lnTo>
                    <a:pt x="18762" y="2439064"/>
                  </a:lnTo>
                  <a:lnTo>
                    <a:pt x="19752" y="2388442"/>
                  </a:lnTo>
                  <a:lnTo>
                    <a:pt x="20911" y="2337412"/>
                  </a:lnTo>
                  <a:lnTo>
                    <a:pt x="22220" y="2286019"/>
                  </a:lnTo>
                  <a:lnTo>
                    <a:pt x="23662" y="2234308"/>
                  </a:lnTo>
                  <a:lnTo>
                    <a:pt x="25216" y="2182325"/>
                  </a:lnTo>
                  <a:lnTo>
                    <a:pt x="26864" y="2130115"/>
                  </a:lnTo>
                  <a:lnTo>
                    <a:pt x="28588" y="2077724"/>
                  </a:lnTo>
                  <a:lnTo>
                    <a:pt x="30367" y="2025197"/>
                  </a:lnTo>
                  <a:lnTo>
                    <a:pt x="32184" y="1972578"/>
                  </a:lnTo>
                  <a:lnTo>
                    <a:pt x="34020" y="1919914"/>
                  </a:lnTo>
                  <a:lnTo>
                    <a:pt x="35855" y="1867250"/>
                  </a:lnTo>
                  <a:lnTo>
                    <a:pt x="37670" y="1814631"/>
                  </a:lnTo>
                  <a:lnTo>
                    <a:pt x="39448" y="1762102"/>
                  </a:lnTo>
                  <a:lnTo>
                    <a:pt x="41168" y="1709709"/>
                  </a:lnTo>
                  <a:lnTo>
                    <a:pt x="42813" y="1657498"/>
                  </a:lnTo>
                  <a:lnTo>
                    <a:pt x="44362" y="1605512"/>
                  </a:lnTo>
                  <a:lnTo>
                    <a:pt x="45798" y="1553799"/>
                  </a:lnTo>
                  <a:lnTo>
                    <a:pt x="47102" y="1502403"/>
                  </a:lnTo>
                  <a:lnTo>
                    <a:pt x="48253" y="1451369"/>
                  </a:lnTo>
                  <a:lnTo>
                    <a:pt x="49235" y="1400743"/>
                  </a:lnTo>
                  <a:lnTo>
                    <a:pt x="50027" y="1350571"/>
                  </a:lnTo>
                  <a:lnTo>
                    <a:pt x="50611" y="1300897"/>
                  </a:lnTo>
                  <a:lnTo>
                    <a:pt x="50969" y="1251766"/>
                  </a:lnTo>
                  <a:lnTo>
                    <a:pt x="51080" y="1203225"/>
                  </a:lnTo>
                  <a:lnTo>
                    <a:pt x="50927" y="1155319"/>
                  </a:lnTo>
                  <a:close/>
                </a:path>
              </a:pathLst>
            </a:custGeom>
            <a:ln w="57150">
              <a:solidFill>
                <a:srgbClr val="ED272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4739640" y="4439170"/>
            <a:ext cx="1428115" cy="708025"/>
          </a:xfrm>
          <a:prstGeom prst="rect">
            <a:avLst/>
          </a:prstGeom>
          <a:solidFill>
            <a:srgbClr val="EDB600"/>
          </a:solidFill>
        </p:spPr>
        <p:txBody>
          <a:bodyPr wrap="square" lIns="0" tIns="42544" rIns="0" bIns="0" rtlCol="0" vert="horz">
            <a:spAutoFit/>
          </a:bodyPr>
          <a:lstStyle/>
          <a:p>
            <a:pPr marL="222885">
              <a:lnSpc>
                <a:spcPct val="100000"/>
              </a:lnSpc>
              <a:spcBef>
                <a:spcPts val="334"/>
              </a:spcBef>
            </a:pPr>
            <a:r>
              <a:rPr dirty="0" sz="2000" spc="-145" b="1">
                <a:solidFill>
                  <a:srgbClr val="FFFFFF"/>
                </a:solidFill>
                <a:latin typeface="Tahoma"/>
                <a:cs typeface="Tahoma"/>
              </a:rPr>
              <a:t>PHASE</a:t>
            </a:r>
            <a:r>
              <a:rPr dirty="0" sz="2000" spc="-2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430" b="1">
                <a:solidFill>
                  <a:srgbClr val="FFFFFF"/>
                </a:solidFill>
                <a:latin typeface="Tahoma"/>
                <a:cs typeface="Tahoma"/>
              </a:rPr>
              <a:t>II</a:t>
            </a:r>
            <a:endParaRPr sz="2000">
              <a:latin typeface="Tahoma"/>
              <a:cs typeface="Tahoma"/>
            </a:endParaRPr>
          </a:p>
          <a:p>
            <a:pPr marL="293370">
              <a:lnSpc>
                <a:spcPct val="100000"/>
              </a:lnSpc>
            </a:pPr>
            <a:r>
              <a:rPr dirty="0" sz="2000" spc="-155" b="1">
                <a:solidFill>
                  <a:srgbClr val="FFFFFF"/>
                </a:solidFill>
                <a:latin typeface="Tahoma"/>
                <a:cs typeface="Tahoma"/>
              </a:rPr>
              <a:t>400</a:t>
            </a:r>
            <a:r>
              <a:rPr dirty="0" sz="2000" spc="-2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25" b="1">
                <a:solidFill>
                  <a:srgbClr val="FFFFFF"/>
                </a:solidFill>
                <a:latin typeface="Tahoma"/>
                <a:cs typeface="Tahoma"/>
              </a:rPr>
              <a:t>Ha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015742" y="2554871"/>
            <a:ext cx="1724025" cy="708025"/>
          </a:xfrm>
          <a:prstGeom prst="rect">
            <a:avLst/>
          </a:prstGeom>
          <a:solidFill>
            <a:srgbClr val="EDB600"/>
          </a:solidFill>
        </p:spPr>
        <p:txBody>
          <a:bodyPr wrap="square" lIns="0" tIns="41910" rIns="0" bIns="0" rtlCol="0" vert="horz">
            <a:spAutoFit/>
          </a:bodyPr>
          <a:lstStyle/>
          <a:p>
            <a:pPr marL="441325" marR="329565" indent="-106680">
              <a:lnSpc>
                <a:spcPct val="100000"/>
              </a:lnSpc>
              <a:spcBef>
                <a:spcPts val="330"/>
              </a:spcBef>
            </a:pPr>
            <a:r>
              <a:rPr dirty="0" sz="2000" spc="-145" b="1">
                <a:solidFill>
                  <a:srgbClr val="FFFFFF"/>
                </a:solidFill>
                <a:latin typeface="Tahoma"/>
                <a:cs typeface="Tahoma"/>
              </a:rPr>
              <a:t>PHASE</a:t>
            </a:r>
            <a:r>
              <a:rPr dirty="0" sz="2000" spc="-2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430" b="1">
                <a:solidFill>
                  <a:srgbClr val="FFFFFF"/>
                </a:solidFill>
                <a:latin typeface="Tahoma"/>
                <a:cs typeface="Tahoma"/>
              </a:rPr>
              <a:t>III</a:t>
            </a:r>
            <a:r>
              <a:rPr dirty="0" sz="2000" spc="-155" b="1">
                <a:solidFill>
                  <a:srgbClr val="FFFFFF"/>
                </a:solidFill>
                <a:latin typeface="Tahoma"/>
                <a:cs typeface="Tahoma"/>
              </a:rPr>
              <a:t> 840</a:t>
            </a:r>
            <a:r>
              <a:rPr dirty="0" sz="2000" spc="-2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25" b="1">
                <a:solidFill>
                  <a:srgbClr val="FFFFFF"/>
                </a:solidFill>
                <a:latin typeface="Tahoma"/>
                <a:cs typeface="Tahoma"/>
              </a:rPr>
              <a:t>Ha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719059" y="3306711"/>
            <a:ext cx="1136015" cy="708025"/>
          </a:xfrm>
          <a:prstGeom prst="rect">
            <a:avLst/>
          </a:prstGeom>
          <a:solidFill>
            <a:srgbClr val="EDB600"/>
          </a:solidFill>
        </p:spPr>
        <p:txBody>
          <a:bodyPr wrap="square" lIns="0" tIns="41910" rIns="0" bIns="0" rtlCol="0" vert="horz">
            <a:spAutoFit/>
          </a:bodyPr>
          <a:lstStyle/>
          <a:p>
            <a:pPr marL="147320" marR="104775" indent="-33655">
              <a:lnSpc>
                <a:spcPct val="100000"/>
              </a:lnSpc>
              <a:spcBef>
                <a:spcPts val="330"/>
              </a:spcBef>
            </a:pPr>
            <a:r>
              <a:rPr dirty="0" sz="2000" spc="-145" b="1">
                <a:solidFill>
                  <a:srgbClr val="FFFFFF"/>
                </a:solidFill>
                <a:latin typeface="Tahoma"/>
                <a:cs typeface="Tahoma"/>
              </a:rPr>
              <a:t>PHASE</a:t>
            </a:r>
            <a:r>
              <a:rPr dirty="0" sz="2000" spc="-2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455" b="1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dirty="0" sz="2000" spc="-155" b="1">
                <a:solidFill>
                  <a:srgbClr val="FFFFFF"/>
                </a:solidFill>
                <a:latin typeface="Tahoma"/>
                <a:cs typeface="Tahoma"/>
              </a:rPr>
              <a:t> 400</a:t>
            </a:r>
            <a:r>
              <a:rPr dirty="0" sz="2000" spc="-2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25" b="1">
                <a:solidFill>
                  <a:srgbClr val="FFFFFF"/>
                </a:solidFill>
                <a:latin typeface="Tahoma"/>
                <a:cs typeface="Tahoma"/>
              </a:rPr>
              <a:t>Ha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6876415" y="1304544"/>
            <a:ext cx="4500880" cy="5093335"/>
            <a:chOff x="6876415" y="1304544"/>
            <a:chExt cx="4500880" cy="5093335"/>
          </a:xfrm>
        </p:grpSpPr>
        <p:sp>
          <p:nvSpPr>
            <p:cNvPr id="12" name="object 12" descr=""/>
            <p:cNvSpPr/>
            <p:nvPr/>
          </p:nvSpPr>
          <p:spPr>
            <a:xfrm>
              <a:off x="6914515" y="1419479"/>
              <a:ext cx="4027170" cy="3712845"/>
            </a:xfrm>
            <a:custGeom>
              <a:avLst/>
              <a:gdLst/>
              <a:ahLst/>
              <a:cxnLst/>
              <a:rect l="l" t="t" r="r" b="b"/>
              <a:pathLst>
                <a:path w="4027170" h="3712845">
                  <a:moveTo>
                    <a:pt x="492759" y="0"/>
                  </a:moveTo>
                  <a:lnTo>
                    <a:pt x="501268" y="586105"/>
                  </a:lnTo>
                  <a:lnTo>
                    <a:pt x="637158" y="586105"/>
                  </a:lnTo>
                  <a:lnTo>
                    <a:pt x="671067" y="603123"/>
                  </a:lnTo>
                  <a:lnTo>
                    <a:pt x="739012" y="671068"/>
                  </a:lnTo>
                  <a:lnTo>
                    <a:pt x="781557" y="1189355"/>
                  </a:lnTo>
                  <a:lnTo>
                    <a:pt x="416305" y="1367663"/>
                  </a:lnTo>
                  <a:lnTo>
                    <a:pt x="356742" y="1427226"/>
                  </a:lnTo>
                  <a:lnTo>
                    <a:pt x="0" y="1563116"/>
                  </a:lnTo>
                  <a:lnTo>
                    <a:pt x="25526" y="3228213"/>
                  </a:lnTo>
                  <a:lnTo>
                    <a:pt x="747521" y="3211195"/>
                  </a:lnTo>
                  <a:lnTo>
                    <a:pt x="798576" y="3211195"/>
                  </a:lnTo>
                  <a:lnTo>
                    <a:pt x="773049" y="3712337"/>
                  </a:lnTo>
                  <a:lnTo>
                    <a:pt x="1495170" y="3287649"/>
                  </a:lnTo>
                  <a:lnTo>
                    <a:pt x="1614042" y="3185668"/>
                  </a:lnTo>
                  <a:lnTo>
                    <a:pt x="1681987" y="3143250"/>
                  </a:lnTo>
                  <a:lnTo>
                    <a:pt x="1733041" y="3117723"/>
                  </a:lnTo>
                  <a:lnTo>
                    <a:pt x="1809495" y="3075305"/>
                  </a:lnTo>
                  <a:lnTo>
                    <a:pt x="1851913" y="3049778"/>
                  </a:lnTo>
                  <a:lnTo>
                    <a:pt x="1936877" y="3015742"/>
                  </a:lnTo>
                  <a:lnTo>
                    <a:pt x="2021839" y="2990342"/>
                  </a:lnTo>
                  <a:lnTo>
                    <a:pt x="2157729" y="2964815"/>
                  </a:lnTo>
                  <a:lnTo>
                    <a:pt x="2302255" y="2964815"/>
                  </a:lnTo>
                  <a:lnTo>
                    <a:pt x="2370201" y="2964815"/>
                  </a:lnTo>
                  <a:lnTo>
                    <a:pt x="2472054" y="2990342"/>
                  </a:lnTo>
                  <a:lnTo>
                    <a:pt x="2574035" y="3041269"/>
                  </a:lnTo>
                  <a:lnTo>
                    <a:pt x="2658999" y="3134741"/>
                  </a:lnTo>
                  <a:lnTo>
                    <a:pt x="2735453" y="3194177"/>
                  </a:lnTo>
                  <a:lnTo>
                    <a:pt x="2446654" y="1537589"/>
                  </a:lnTo>
                  <a:lnTo>
                    <a:pt x="4026788" y="1265809"/>
                  </a:lnTo>
                  <a:lnTo>
                    <a:pt x="3865371" y="518160"/>
                  </a:lnTo>
                  <a:lnTo>
                    <a:pt x="1231773" y="925957"/>
                  </a:lnTo>
                  <a:lnTo>
                    <a:pt x="1087374" y="8509"/>
                  </a:lnTo>
                  <a:lnTo>
                    <a:pt x="492759" y="0"/>
                  </a:lnTo>
                  <a:close/>
                </a:path>
              </a:pathLst>
            </a:custGeom>
            <a:ln w="761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0155809" y="1304543"/>
              <a:ext cx="1215390" cy="5086985"/>
            </a:xfrm>
            <a:custGeom>
              <a:avLst/>
              <a:gdLst/>
              <a:ahLst/>
              <a:cxnLst/>
              <a:rect l="l" t="t" r="r" b="b"/>
              <a:pathLst>
                <a:path w="1215390" h="5086985">
                  <a:moveTo>
                    <a:pt x="1175639" y="0"/>
                  </a:moveTo>
                  <a:lnTo>
                    <a:pt x="0" y="0"/>
                  </a:lnTo>
                  <a:lnTo>
                    <a:pt x="1175639" y="1167892"/>
                  </a:lnTo>
                  <a:lnTo>
                    <a:pt x="1175639" y="0"/>
                  </a:lnTo>
                  <a:close/>
                </a:path>
                <a:path w="1215390" h="5086985">
                  <a:moveTo>
                    <a:pt x="1214882" y="3662299"/>
                  </a:moveTo>
                  <a:lnTo>
                    <a:pt x="0" y="5086578"/>
                  </a:lnTo>
                  <a:lnTo>
                    <a:pt x="1214882" y="5086578"/>
                  </a:lnTo>
                  <a:lnTo>
                    <a:pt x="1214882" y="36622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10155809" y="4966842"/>
              <a:ext cx="1215390" cy="1424305"/>
            </a:xfrm>
            <a:custGeom>
              <a:avLst/>
              <a:gdLst/>
              <a:ahLst/>
              <a:cxnLst/>
              <a:rect l="l" t="t" r="r" b="b"/>
              <a:pathLst>
                <a:path w="1215390" h="1424304">
                  <a:moveTo>
                    <a:pt x="1214882" y="1424279"/>
                  </a:moveTo>
                  <a:lnTo>
                    <a:pt x="0" y="1424279"/>
                  </a:lnTo>
                  <a:lnTo>
                    <a:pt x="1214882" y="0"/>
                  </a:lnTo>
                  <a:lnTo>
                    <a:pt x="1214882" y="142427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7977631" y="5708396"/>
            <a:ext cx="173863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0" b="1">
                <a:solidFill>
                  <a:srgbClr val="2F2977"/>
                </a:solidFill>
                <a:latin typeface="Segoe UI"/>
                <a:cs typeface="Segoe UI"/>
              </a:rPr>
              <a:t>Total:</a:t>
            </a:r>
            <a:r>
              <a:rPr dirty="0" sz="2000" spc="-65" b="1">
                <a:solidFill>
                  <a:srgbClr val="2F2977"/>
                </a:solidFill>
                <a:latin typeface="Segoe UI"/>
                <a:cs typeface="Segoe UI"/>
              </a:rPr>
              <a:t> </a:t>
            </a:r>
            <a:r>
              <a:rPr dirty="0" sz="2000" b="1">
                <a:solidFill>
                  <a:srgbClr val="2F2977"/>
                </a:solidFill>
                <a:latin typeface="Segoe UI"/>
                <a:cs typeface="Segoe UI"/>
              </a:rPr>
              <a:t>1640</a:t>
            </a:r>
            <a:r>
              <a:rPr dirty="0" sz="2000" spc="-60" b="1">
                <a:solidFill>
                  <a:srgbClr val="2F2977"/>
                </a:solidFill>
                <a:latin typeface="Segoe UI"/>
                <a:cs typeface="Segoe UI"/>
              </a:rPr>
              <a:t> </a:t>
            </a:r>
            <a:r>
              <a:rPr dirty="0" sz="2000" spc="-25" b="1">
                <a:solidFill>
                  <a:srgbClr val="2F2977"/>
                </a:solidFill>
                <a:latin typeface="Segoe UI"/>
                <a:cs typeface="Segoe UI"/>
              </a:rPr>
              <a:t>Ha</a:t>
            </a:r>
            <a:endParaRPr sz="2000">
              <a:latin typeface="Segoe UI"/>
              <a:cs typeface="Segoe UI"/>
            </a:endParaRPr>
          </a:p>
        </p:txBody>
      </p:sp>
      <p:sp>
        <p:nvSpPr>
          <p:cNvPr id="16" name="object 1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095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 spc="-25"/>
              <a:t>11</a:t>
            </a:fld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72770" y="317818"/>
            <a:ext cx="1124401" cy="49814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52119" y="295148"/>
            <a:ext cx="733742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solidFill>
                  <a:srgbClr val="2D286E"/>
                </a:solidFill>
                <a:latin typeface="Segoe UI"/>
                <a:cs typeface="Segoe UI"/>
              </a:rPr>
              <a:t>PROGRESS</a:t>
            </a:r>
            <a:r>
              <a:rPr dirty="0" sz="2800" spc="-105" b="1">
                <a:solidFill>
                  <a:srgbClr val="2D286E"/>
                </a:solidFill>
                <a:latin typeface="Segoe UI"/>
                <a:cs typeface="Segoe UI"/>
              </a:rPr>
              <a:t> </a:t>
            </a:r>
            <a:r>
              <a:rPr dirty="0" sz="2800" b="1">
                <a:solidFill>
                  <a:srgbClr val="2D286E"/>
                </a:solidFill>
                <a:latin typeface="Segoe UI"/>
                <a:cs typeface="Segoe UI"/>
              </a:rPr>
              <a:t>OF</a:t>
            </a:r>
            <a:r>
              <a:rPr dirty="0" sz="2800" spc="-105" b="1">
                <a:solidFill>
                  <a:srgbClr val="2D286E"/>
                </a:solidFill>
                <a:latin typeface="Segoe UI"/>
                <a:cs typeface="Segoe UI"/>
              </a:rPr>
              <a:t> </a:t>
            </a:r>
            <a:r>
              <a:rPr dirty="0" sz="2800" spc="-10" b="1">
                <a:solidFill>
                  <a:srgbClr val="2D286E"/>
                </a:solidFill>
                <a:latin typeface="Segoe UI"/>
                <a:cs typeface="Segoe UI"/>
              </a:rPr>
              <a:t>CONSTRUCTION</a:t>
            </a:r>
            <a:r>
              <a:rPr dirty="0" sz="2800" spc="-90" b="1">
                <a:solidFill>
                  <a:srgbClr val="2D286E"/>
                </a:solidFill>
                <a:latin typeface="Segoe UI"/>
                <a:cs typeface="Segoe UI"/>
              </a:rPr>
              <a:t> </a:t>
            </a:r>
            <a:r>
              <a:rPr dirty="0" sz="2800" b="1">
                <a:solidFill>
                  <a:srgbClr val="2D286E"/>
                </a:solidFill>
                <a:latin typeface="Segoe UI"/>
                <a:cs typeface="Segoe UI"/>
              </a:rPr>
              <a:t>WORK</a:t>
            </a:r>
            <a:r>
              <a:rPr dirty="0" sz="2800" spc="-120" b="1">
                <a:solidFill>
                  <a:srgbClr val="2D286E"/>
                </a:solidFill>
                <a:latin typeface="Segoe UI"/>
                <a:cs typeface="Segoe UI"/>
              </a:rPr>
              <a:t> </a:t>
            </a:r>
            <a:r>
              <a:rPr dirty="0" sz="2800" spc="-10" b="1">
                <a:solidFill>
                  <a:srgbClr val="2D286E"/>
                </a:solidFill>
                <a:latin typeface="Segoe UI"/>
                <a:cs typeface="Segoe UI"/>
              </a:rPr>
              <a:t>(2/3)</a:t>
            </a:r>
            <a:endParaRPr sz="2800">
              <a:latin typeface="Segoe UI"/>
              <a:cs typeface="Segoe UI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2932" y="1148054"/>
            <a:ext cx="11236820" cy="5069332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464944" y="5187492"/>
            <a:ext cx="2008505" cy="513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b="1">
                <a:solidFill>
                  <a:srgbClr val="FFFFFF"/>
                </a:solidFill>
                <a:latin typeface="Segoe UI"/>
                <a:cs typeface="Segoe UI"/>
              </a:rPr>
              <a:t>April</a:t>
            </a:r>
            <a:r>
              <a:rPr dirty="0" sz="3200" spc="-1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3200" spc="-20" b="1">
                <a:solidFill>
                  <a:srgbClr val="FFFFFF"/>
                </a:solidFill>
                <a:latin typeface="Segoe UI"/>
                <a:cs typeface="Segoe UI"/>
              </a:rPr>
              <a:t>2021</a:t>
            </a:r>
            <a:endParaRPr sz="3200">
              <a:latin typeface="Segoe UI"/>
              <a:cs typeface="Segoe UI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095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 spc="-25"/>
              <a:t>11</a:t>
            </a:fld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76906"/>
              <a:ext cx="12191999" cy="568109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0"/>
              <a:ext cx="12192000" cy="1819910"/>
            </a:xfrm>
            <a:custGeom>
              <a:avLst/>
              <a:gdLst/>
              <a:ahLst/>
              <a:cxnLst/>
              <a:rect l="l" t="t" r="r" b="b"/>
              <a:pathLst>
                <a:path w="12192000" h="1819910">
                  <a:moveTo>
                    <a:pt x="12192000" y="0"/>
                  </a:moveTo>
                  <a:lnTo>
                    <a:pt x="0" y="0"/>
                  </a:lnTo>
                  <a:lnTo>
                    <a:pt x="0" y="1819402"/>
                  </a:lnTo>
                  <a:lnTo>
                    <a:pt x="12192000" y="1819402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2C286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9019" rIns="0" bIns="0" rtlCol="0" vert="horz">
            <a:spAutoFit/>
          </a:bodyPr>
          <a:lstStyle/>
          <a:p>
            <a:pPr marL="198755">
              <a:lnSpc>
                <a:spcPct val="100000"/>
              </a:lnSpc>
              <a:spcBef>
                <a:spcPts val="95"/>
              </a:spcBef>
            </a:pPr>
            <a:r>
              <a:rPr dirty="0">
                <a:solidFill>
                  <a:srgbClr val="FFFFFF"/>
                </a:solidFill>
              </a:rPr>
              <a:t>PROGRESS</a:t>
            </a:r>
            <a:r>
              <a:rPr dirty="0" spc="-105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OF</a:t>
            </a:r>
            <a:r>
              <a:rPr dirty="0" spc="-105">
                <a:solidFill>
                  <a:srgbClr val="FFFFFF"/>
                </a:solidFill>
              </a:rPr>
              <a:t> </a:t>
            </a:r>
            <a:r>
              <a:rPr dirty="0" spc="-10">
                <a:solidFill>
                  <a:srgbClr val="FFFFFF"/>
                </a:solidFill>
              </a:rPr>
              <a:t>CONSTRUCTION</a:t>
            </a:r>
            <a:r>
              <a:rPr dirty="0" spc="-9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WORK</a:t>
            </a:r>
            <a:r>
              <a:rPr dirty="0" spc="-120">
                <a:solidFill>
                  <a:srgbClr val="FFFFFF"/>
                </a:solidFill>
              </a:rPr>
              <a:t> </a:t>
            </a:r>
            <a:r>
              <a:rPr dirty="0" spc="-10">
                <a:solidFill>
                  <a:srgbClr val="FFFFFF"/>
                </a:solidFill>
              </a:rPr>
              <a:t>(3/3)</a:t>
            </a:r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572770" y="317818"/>
            <a:ext cx="1124401" cy="498143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452119" y="986789"/>
            <a:ext cx="1456690" cy="6362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20">
                <a:solidFill>
                  <a:srgbClr val="FFFFFF"/>
                </a:solidFill>
                <a:latin typeface="Segoe UI"/>
                <a:cs typeface="Segoe UI"/>
              </a:rPr>
              <a:t>Year</a:t>
            </a:r>
            <a:r>
              <a:rPr dirty="0" sz="2000" spc="-12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2000" spc="-50">
                <a:solidFill>
                  <a:srgbClr val="FFFFFF"/>
                </a:solidFill>
                <a:latin typeface="Segoe UI"/>
                <a:cs typeface="Segoe UI"/>
              </a:rPr>
              <a:t>:</a:t>
            </a:r>
            <a:endParaRPr sz="20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</a:pPr>
            <a:r>
              <a:rPr dirty="0" sz="2000" b="1">
                <a:solidFill>
                  <a:srgbClr val="FFFFFF"/>
                </a:solidFill>
                <a:latin typeface="Segoe UI"/>
                <a:cs typeface="Segoe UI"/>
              </a:rPr>
              <a:t>February</a:t>
            </a:r>
            <a:r>
              <a:rPr dirty="0" sz="2000" spc="6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2000" spc="-25" b="1">
                <a:solidFill>
                  <a:srgbClr val="FFFFFF"/>
                </a:solidFill>
                <a:latin typeface="Segoe UI"/>
                <a:cs typeface="Segoe UI"/>
              </a:rPr>
              <a:t>26</a:t>
            </a:r>
            <a:endParaRPr sz="2000">
              <a:latin typeface="Segoe UI"/>
              <a:cs typeface="Segoe U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442842" y="986789"/>
            <a:ext cx="4060190" cy="6362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10">
                <a:solidFill>
                  <a:srgbClr val="FFFFFF"/>
                </a:solidFill>
                <a:latin typeface="Segoe UI"/>
                <a:cs typeface="Segoe UI"/>
              </a:rPr>
              <a:t>Location:</a:t>
            </a:r>
            <a:endParaRPr sz="20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</a:pPr>
            <a:r>
              <a:rPr dirty="0" sz="2000" spc="-10" b="1">
                <a:solidFill>
                  <a:srgbClr val="FFFFFF"/>
                </a:solidFill>
                <a:latin typeface="Segoe UI"/>
                <a:cs typeface="Segoe UI"/>
              </a:rPr>
              <a:t>Glo-</a:t>
            </a:r>
            <a:r>
              <a:rPr dirty="0" sz="2000" b="1">
                <a:solidFill>
                  <a:srgbClr val="FFFFFF"/>
                </a:solidFill>
                <a:latin typeface="Segoe UI"/>
                <a:cs typeface="Segoe UI"/>
              </a:rPr>
              <a:t>Djigbé</a:t>
            </a:r>
            <a:r>
              <a:rPr dirty="0" sz="2000" spc="-5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Segoe UI"/>
                <a:cs typeface="Segoe UI"/>
              </a:rPr>
              <a:t>Industrial</a:t>
            </a:r>
            <a:r>
              <a:rPr dirty="0" sz="2000" spc="-5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Segoe UI"/>
                <a:cs typeface="Segoe UI"/>
              </a:rPr>
              <a:t>Zone</a:t>
            </a:r>
            <a:r>
              <a:rPr dirty="0" sz="2000" spc="-4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Segoe UI"/>
                <a:cs typeface="Segoe UI"/>
              </a:rPr>
              <a:t>(GDIZ)</a:t>
            </a:r>
            <a:endParaRPr sz="2000">
              <a:latin typeface="Segoe UI"/>
              <a:cs typeface="Segoe U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1618468" y="6317996"/>
            <a:ext cx="13525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solidFill>
                  <a:srgbClr val="FFFFFF"/>
                </a:solidFill>
                <a:latin typeface="Segoe UI"/>
                <a:cs typeface="Segoe UI"/>
              </a:rPr>
              <a:t>16</a:t>
            </a:r>
            <a:endParaRPr sz="800">
              <a:latin typeface="Segoe UI"/>
              <a:cs typeface="Segoe U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824733" y="6185103"/>
            <a:ext cx="12509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solidFill>
                  <a:srgbClr val="FFFFFF"/>
                </a:solidFill>
                <a:latin typeface="Segoe UI"/>
                <a:cs typeface="Segoe UI"/>
              </a:rPr>
              <a:t>Cotonou</a:t>
            </a:r>
            <a:endParaRPr sz="2400">
              <a:latin typeface="Segoe UI"/>
              <a:cs typeface="Segoe U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258047" y="6296659"/>
            <a:ext cx="93218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solidFill>
                  <a:srgbClr val="FFFFFF"/>
                </a:solidFill>
                <a:latin typeface="Segoe UI"/>
                <a:cs typeface="Segoe UI"/>
              </a:rPr>
              <a:t>Allada</a:t>
            </a:r>
            <a:endParaRPr sz="2400">
              <a:latin typeface="Segoe UI"/>
              <a:cs typeface="Segoe UI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2112264" y="6644881"/>
            <a:ext cx="7840345" cy="203200"/>
          </a:xfrm>
          <a:custGeom>
            <a:avLst/>
            <a:gdLst/>
            <a:ahLst/>
            <a:cxnLst/>
            <a:rect l="l" t="t" r="r" b="b"/>
            <a:pathLst>
              <a:path w="7840345" h="203200">
                <a:moveTo>
                  <a:pt x="2496312" y="88874"/>
                </a:moveTo>
                <a:lnTo>
                  <a:pt x="171450" y="88874"/>
                </a:lnTo>
                <a:lnTo>
                  <a:pt x="171450" y="31724"/>
                </a:lnTo>
                <a:lnTo>
                  <a:pt x="0" y="117449"/>
                </a:lnTo>
                <a:lnTo>
                  <a:pt x="171450" y="203174"/>
                </a:lnTo>
                <a:lnTo>
                  <a:pt x="171450" y="146024"/>
                </a:lnTo>
                <a:lnTo>
                  <a:pt x="2496312" y="146024"/>
                </a:lnTo>
                <a:lnTo>
                  <a:pt x="2496312" y="88874"/>
                </a:lnTo>
                <a:close/>
              </a:path>
              <a:path w="7840345" h="203200">
                <a:moveTo>
                  <a:pt x="7840218" y="85725"/>
                </a:moveTo>
                <a:lnTo>
                  <a:pt x="7783068" y="57150"/>
                </a:lnTo>
                <a:lnTo>
                  <a:pt x="7668768" y="0"/>
                </a:lnTo>
                <a:lnTo>
                  <a:pt x="7668768" y="57150"/>
                </a:lnTo>
                <a:lnTo>
                  <a:pt x="5381117" y="57150"/>
                </a:lnTo>
                <a:lnTo>
                  <a:pt x="5381117" y="114300"/>
                </a:lnTo>
                <a:lnTo>
                  <a:pt x="7668768" y="114300"/>
                </a:lnTo>
                <a:lnTo>
                  <a:pt x="7668768" y="171450"/>
                </a:lnTo>
                <a:lnTo>
                  <a:pt x="7783068" y="114300"/>
                </a:lnTo>
                <a:lnTo>
                  <a:pt x="7840218" y="857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345560" y="2458339"/>
            <a:ext cx="4279265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600" b="1">
                <a:solidFill>
                  <a:srgbClr val="00275E"/>
                </a:solidFill>
                <a:latin typeface="Segoe UI"/>
                <a:cs typeface="Segoe UI"/>
              </a:rPr>
              <a:t>INVESTORS</a:t>
            </a:r>
            <a:r>
              <a:rPr dirty="0" sz="3600" spc="-185" b="1">
                <a:solidFill>
                  <a:srgbClr val="00275E"/>
                </a:solidFill>
                <a:latin typeface="Segoe UI"/>
                <a:cs typeface="Segoe UI"/>
              </a:rPr>
              <a:t> </a:t>
            </a:r>
            <a:r>
              <a:rPr dirty="0" sz="3600" spc="-10" b="1">
                <a:solidFill>
                  <a:srgbClr val="00275E"/>
                </a:solidFill>
                <a:latin typeface="Segoe UI"/>
                <a:cs typeface="Segoe UI"/>
              </a:rPr>
              <a:t>SIGNED </a:t>
            </a:r>
            <a:r>
              <a:rPr dirty="0" sz="3600" b="1">
                <a:solidFill>
                  <a:srgbClr val="00275E"/>
                </a:solidFill>
                <a:latin typeface="Segoe UI"/>
                <a:cs typeface="Segoe UI"/>
              </a:rPr>
              <a:t>IN</a:t>
            </a:r>
            <a:r>
              <a:rPr dirty="0" sz="3600" spc="-10" b="1">
                <a:solidFill>
                  <a:srgbClr val="00275E"/>
                </a:solidFill>
                <a:latin typeface="Segoe UI"/>
                <a:cs typeface="Segoe UI"/>
              </a:rPr>
              <a:t> </a:t>
            </a:r>
            <a:r>
              <a:rPr dirty="0" sz="3600" b="1">
                <a:solidFill>
                  <a:srgbClr val="00275E"/>
                </a:solidFill>
                <a:latin typeface="Segoe UI"/>
                <a:cs typeface="Segoe UI"/>
              </a:rPr>
              <a:t>PHASE</a:t>
            </a:r>
            <a:r>
              <a:rPr dirty="0" sz="3600" spc="-5" b="1">
                <a:solidFill>
                  <a:srgbClr val="00275E"/>
                </a:solidFill>
                <a:latin typeface="Segoe UI"/>
                <a:cs typeface="Segoe UI"/>
              </a:rPr>
              <a:t> </a:t>
            </a:r>
            <a:r>
              <a:rPr dirty="0" sz="3600" spc="-50" b="1">
                <a:solidFill>
                  <a:srgbClr val="00275E"/>
                </a:solidFill>
                <a:latin typeface="Segoe UI"/>
                <a:cs typeface="Segoe UI"/>
              </a:rPr>
              <a:t>I</a:t>
            </a:r>
            <a:endParaRPr sz="3600">
              <a:latin typeface="Segoe UI"/>
              <a:cs typeface="Segoe UI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095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 spc="-25"/>
              <a:t>17</a:t>
            </a:fld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600" spc="-25" b="0">
                <a:solidFill>
                  <a:srgbClr val="ED2727"/>
                </a:solidFill>
                <a:latin typeface="Segoe UI"/>
                <a:cs typeface="Segoe UI"/>
              </a:rPr>
              <a:t>07</a:t>
            </a:r>
            <a:endParaRPr sz="66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2119" y="302767"/>
            <a:ext cx="8858250" cy="720725"/>
          </a:xfrm>
          <a:prstGeom prst="rect"/>
        </p:spPr>
        <p:txBody>
          <a:bodyPr wrap="square" lIns="0" tIns="53975" rIns="0" bIns="0" rtlCol="0" vert="horz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dirty="0" sz="2400"/>
              <a:t>36</a:t>
            </a:r>
            <a:r>
              <a:rPr dirty="0" sz="2400" spc="-100"/>
              <a:t> </a:t>
            </a:r>
            <a:r>
              <a:rPr dirty="0" sz="2400" spc="-10"/>
              <a:t>INVESTORS</a:t>
            </a:r>
            <a:r>
              <a:rPr dirty="0" sz="2400" spc="-60"/>
              <a:t> </a:t>
            </a:r>
            <a:r>
              <a:rPr dirty="0" sz="2400"/>
              <a:t>HAVE</a:t>
            </a:r>
            <a:r>
              <a:rPr dirty="0" sz="2400" spc="-90"/>
              <a:t> </a:t>
            </a:r>
            <a:r>
              <a:rPr dirty="0" sz="2400"/>
              <a:t>ALREADY</a:t>
            </a:r>
            <a:r>
              <a:rPr dirty="0" sz="2400" spc="-85"/>
              <a:t> </a:t>
            </a:r>
            <a:r>
              <a:rPr dirty="0" sz="2400"/>
              <a:t>SIGNED</a:t>
            </a:r>
            <a:r>
              <a:rPr dirty="0" sz="2400" spc="-65"/>
              <a:t> </a:t>
            </a:r>
            <a:r>
              <a:rPr dirty="0" sz="2400"/>
              <a:t>WITH</a:t>
            </a:r>
            <a:r>
              <a:rPr dirty="0" sz="2400" spc="-70"/>
              <a:t> </a:t>
            </a:r>
            <a:r>
              <a:rPr dirty="0" sz="2400" spc="-10"/>
              <a:t>SIPI-</a:t>
            </a:r>
            <a:r>
              <a:rPr dirty="0" sz="2400"/>
              <a:t>BENIN</a:t>
            </a:r>
            <a:r>
              <a:rPr dirty="0" sz="2400" spc="-65"/>
              <a:t> </a:t>
            </a:r>
            <a:r>
              <a:rPr dirty="0" sz="2400" spc="-20"/>
              <a:t>S.A. </a:t>
            </a:r>
            <a:r>
              <a:rPr dirty="0" sz="2400"/>
              <a:t>TO</a:t>
            </a:r>
            <a:r>
              <a:rPr dirty="0" sz="2400" spc="-105"/>
              <a:t> </a:t>
            </a:r>
            <a:r>
              <a:rPr dirty="0" sz="2400" spc="-20"/>
              <a:t>INSTALL</a:t>
            </a:r>
            <a:r>
              <a:rPr dirty="0" sz="2400" spc="-95"/>
              <a:t> </a:t>
            </a:r>
            <a:r>
              <a:rPr dirty="0" sz="2400"/>
              <a:t>THEIR</a:t>
            </a:r>
            <a:r>
              <a:rPr dirty="0" sz="2400" spc="-105"/>
              <a:t> </a:t>
            </a:r>
            <a:r>
              <a:rPr dirty="0" sz="2400"/>
              <a:t>PRODUCTION</a:t>
            </a:r>
            <a:r>
              <a:rPr dirty="0" sz="2400" spc="-90"/>
              <a:t> </a:t>
            </a:r>
            <a:r>
              <a:rPr dirty="0" sz="2400"/>
              <a:t>UNITS</a:t>
            </a:r>
            <a:r>
              <a:rPr dirty="0" sz="2400" spc="-100"/>
              <a:t> </a:t>
            </a:r>
            <a:r>
              <a:rPr dirty="0" sz="2400"/>
              <a:t>WITHIN</a:t>
            </a:r>
            <a:r>
              <a:rPr dirty="0" sz="2400" spc="-100"/>
              <a:t> </a:t>
            </a:r>
            <a:r>
              <a:rPr dirty="0" sz="2400" spc="-10"/>
              <a:t>GDIZ.</a:t>
            </a:r>
            <a:endParaRPr sz="2400"/>
          </a:p>
        </p:txBody>
      </p:sp>
      <p:grpSp>
        <p:nvGrpSpPr>
          <p:cNvPr id="3" name="object 3" descr=""/>
          <p:cNvGrpSpPr/>
          <p:nvPr/>
        </p:nvGrpSpPr>
        <p:grpSpPr>
          <a:xfrm>
            <a:off x="499452" y="1371600"/>
            <a:ext cx="11275060" cy="4782820"/>
            <a:chOff x="499452" y="1371600"/>
            <a:chExt cx="11275060" cy="478282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9452" y="1377951"/>
              <a:ext cx="11274552" cy="4775960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499452" y="1371600"/>
              <a:ext cx="11275060" cy="4782820"/>
            </a:xfrm>
            <a:custGeom>
              <a:avLst/>
              <a:gdLst/>
              <a:ahLst/>
              <a:cxnLst/>
              <a:rect l="l" t="t" r="r" b="b"/>
              <a:pathLst>
                <a:path w="11275060" h="4782820">
                  <a:moveTo>
                    <a:pt x="11274590" y="0"/>
                  </a:moveTo>
                  <a:lnTo>
                    <a:pt x="797090" y="0"/>
                  </a:lnTo>
                  <a:lnTo>
                    <a:pt x="0" y="797051"/>
                  </a:lnTo>
                  <a:lnTo>
                    <a:pt x="0" y="4782312"/>
                  </a:lnTo>
                  <a:lnTo>
                    <a:pt x="10477538" y="4782312"/>
                  </a:lnTo>
                  <a:lnTo>
                    <a:pt x="11274590" y="3985260"/>
                  </a:lnTo>
                  <a:lnTo>
                    <a:pt x="11274590" y="0"/>
                  </a:lnTo>
                  <a:close/>
                </a:path>
              </a:pathLst>
            </a:custGeom>
            <a:solidFill>
              <a:srgbClr val="171717">
                <a:alpha val="25097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276858" y="2039695"/>
            <a:ext cx="2569845" cy="3134995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marL="186055" indent="-173355">
              <a:lnSpc>
                <a:spcPct val="100000"/>
              </a:lnSpc>
              <a:spcBef>
                <a:spcPts val="695"/>
              </a:spcBef>
              <a:buFont typeface="Arial MT"/>
              <a:buChar char="•"/>
              <a:tabLst>
                <a:tab pos="186055" algn="l"/>
              </a:tabLst>
            </a:pPr>
            <a:r>
              <a:rPr dirty="0" sz="1200" b="1">
                <a:solidFill>
                  <a:srgbClr val="FFFFFF"/>
                </a:solidFill>
                <a:latin typeface="Segoe UI"/>
                <a:cs typeface="Segoe UI"/>
              </a:rPr>
              <a:t>FHC</a:t>
            </a:r>
            <a:r>
              <a:rPr dirty="0" sz="1200" spc="-8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200" spc="-10" b="1">
                <a:solidFill>
                  <a:srgbClr val="FFFFFF"/>
                </a:solidFill>
                <a:latin typeface="Segoe UI"/>
                <a:cs typeface="Segoe UI"/>
              </a:rPr>
              <a:t>MEDICA</a:t>
            </a:r>
            <a:endParaRPr sz="1200">
              <a:latin typeface="Segoe UI"/>
              <a:cs typeface="Segoe UI"/>
            </a:endParaRPr>
          </a:p>
          <a:p>
            <a:pPr marL="185420" indent="-17272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5420" algn="l"/>
              </a:tabLst>
            </a:pPr>
            <a:r>
              <a:rPr dirty="0" sz="1200" spc="-25" b="1">
                <a:solidFill>
                  <a:srgbClr val="FFFFFF"/>
                </a:solidFill>
                <a:latin typeface="Segoe UI"/>
                <a:cs typeface="Segoe UI"/>
              </a:rPr>
              <a:t>FABRIQUE</a:t>
            </a:r>
            <a:r>
              <a:rPr dirty="0" sz="1200" spc="-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200" spc="-20" b="1">
                <a:solidFill>
                  <a:srgbClr val="FFFFFF"/>
                </a:solidFill>
                <a:latin typeface="Segoe UI"/>
                <a:cs typeface="Segoe UI"/>
              </a:rPr>
              <a:t>BENINOISE</a:t>
            </a:r>
            <a:r>
              <a:rPr dirty="0" sz="1200" spc="-2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200" b="1">
                <a:solidFill>
                  <a:srgbClr val="FFFFFF"/>
                </a:solidFill>
                <a:latin typeface="Segoe UI"/>
                <a:cs typeface="Segoe UI"/>
              </a:rPr>
              <a:t>DE</a:t>
            </a:r>
            <a:r>
              <a:rPr dirty="0" sz="1200" spc="-20" b="1">
                <a:solidFill>
                  <a:srgbClr val="FFFFFF"/>
                </a:solidFill>
                <a:latin typeface="Segoe UI"/>
                <a:cs typeface="Segoe UI"/>
              </a:rPr>
              <a:t> TABAC</a:t>
            </a:r>
            <a:endParaRPr sz="1200">
              <a:latin typeface="Segoe UI"/>
              <a:cs typeface="Segoe UI"/>
            </a:endParaRPr>
          </a:p>
          <a:p>
            <a:pPr marL="186055" indent="-17335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6055" algn="l"/>
              </a:tabLst>
            </a:pPr>
            <a:r>
              <a:rPr dirty="0" sz="1200" spc="-25" b="1">
                <a:solidFill>
                  <a:srgbClr val="FFFFFF"/>
                </a:solidFill>
                <a:latin typeface="Segoe UI"/>
                <a:cs typeface="Segoe UI"/>
              </a:rPr>
              <a:t>JNP</a:t>
            </a:r>
            <a:endParaRPr sz="1200">
              <a:latin typeface="Segoe UI"/>
              <a:cs typeface="Segoe UI"/>
            </a:endParaRPr>
          </a:p>
          <a:p>
            <a:pPr marL="186055" indent="-17335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6055" algn="l"/>
              </a:tabLst>
            </a:pPr>
            <a:r>
              <a:rPr dirty="0" sz="1200" spc="-20" b="1">
                <a:solidFill>
                  <a:srgbClr val="FFFFFF"/>
                </a:solidFill>
                <a:latin typeface="Segoe UI"/>
                <a:cs typeface="Segoe UI"/>
              </a:rPr>
              <a:t>B-</a:t>
            </a:r>
            <a:r>
              <a:rPr dirty="0" sz="1200" spc="-10" b="1">
                <a:solidFill>
                  <a:srgbClr val="FFFFFF"/>
                </a:solidFill>
                <a:latin typeface="Segoe UI"/>
                <a:cs typeface="Segoe UI"/>
              </a:rPr>
              <a:t>STEEL</a:t>
            </a:r>
            <a:endParaRPr sz="1200">
              <a:latin typeface="Segoe UI"/>
              <a:cs typeface="Segoe UI"/>
            </a:endParaRPr>
          </a:p>
          <a:p>
            <a:pPr marL="186055" indent="-17335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6055" algn="l"/>
              </a:tabLst>
            </a:pPr>
            <a:r>
              <a:rPr dirty="0" sz="1200" b="1">
                <a:solidFill>
                  <a:srgbClr val="FFFFFF"/>
                </a:solidFill>
                <a:latin typeface="Segoe UI"/>
                <a:cs typeface="Segoe UI"/>
              </a:rPr>
              <a:t>ORYX</a:t>
            </a:r>
            <a:r>
              <a:rPr dirty="0" sz="1200" spc="-4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200" spc="-10" b="1">
                <a:solidFill>
                  <a:srgbClr val="FFFFFF"/>
                </a:solidFill>
                <a:latin typeface="Segoe UI"/>
                <a:cs typeface="Segoe UI"/>
              </a:rPr>
              <a:t>ENERGIE</a:t>
            </a:r>
            <a:r>
              <a:rPr dirty="0" sz="1200" spc="-6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200" spc="-20" b="1">
                <a:solidFill>
                  <a:srgbClr val="FFFFFF"/>
                </a:solidFill>
                <a:latin typeface="Segoe UI"/>
                <a:cs typeface="Segoe UI"/>
              </a:rPr>
              <a:t>BENIN</a:t>
            </a:r>
            <a:endParaRPr sz="1200">
              <a:latin typeface="Segoe UI"/>
              <a:cs typeface="Segoe UI"/>
            </a:endParaRPr>
          </a:p>
          <a:p>
            <a:pPr marL="186055" indent="-17335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6055" algn="l"/>
              </a:tabLst>
            </a:pPr>
            <a:r>
              <a:rPr dirty="0" sz="1200" spc="-25" b="1">
                <a:solidFill>
                  <a:srgbClr val="FFFFFF"/>
                </a:solidFill>
                <a:latin typeface="Segoe UI"/>
                <a:cs typeface="Segoe UI"/>
              </a:rPr>
              <a:t>ATLANTIC</a:t>
            </a:r>
            <a:r>
              <a:rPr dirty="0" sz="1200" spc="-1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200" spc="-10" b="1">
                <a:solidFill>
                  <a:srgbClr val="FFFFFF"/>
                </a:solidFill>
                <a:latin typeface="Segoe UI"/>
                <a:cs typeface="Segoe UI"/>
              </a:rPr>
              <a:t>MOULIN</a:t>
            </a:r>
            <a:r>
              <a:rPr dirty="0" sz="1200" spc="-6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200" spc="-20" b="1">
                <a:solidFill>
                  <a:srgbClr val="FFFFFF"/>
                </a:solidFill>
                <a:latin typeface="Segoe UI"/>
                <a:cs typeface="Segoe UI"/>
              </a:rPr>
              <a:t>BENIN</a:t>
            </a:r>
            <a:endParaRPr sz="1200">
              <a:latin typeface="Segoe UI"/>
              <a:cs typeface="Segoe UI"/>
            </a:endParaRPr>
          </a:p>
          <a:p>
            <a:pPr marL="186055" indent="-17335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6055" algn="l"/>
              </a:tabLst>
            </a:pPr>
            <a:r>
              <a:rPr dirty="0" sz="1200" spc="-10" b="1">
                <a:solidFill>
                  <a:srgbClr val="FFFFFF"/>
                </a:solidFill>
                <a:latin typeface="Segoe UI"/>
                <a:cs typeface="Segoe UI"/>
              </a:rPr>
              <a:t>BENIN</a:t>
            </a:r>
            <a:r>
              <a:rPr dirty="0" sz="1200" spc="-6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200" spc="-10" b="1">
                <a:solidFill>
                  <a:srgbClr val="FFFFFF"/>
                </a:solidFill>
                <a:latin typeface="Segoe UI"/>
                <a:cs typeface="Segoe UI"/>
              </a:rPr>
              <a:t>CASHEW</a:t>
            </a:r>
            <a:endParaRPr sz="1200">
              <a:latin typeface="Segoe UI"/>
              <a:cs typeface="Segoe UI"/>
            </a:endParaRPr>
          </a:p>
          <a:p>
            <a:pPr marL="185420" indent="-17272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5420" algn="l"/>
              </a:tabLst>
            </a:pPr>
            <a:r>
              <a:rPr dirty="0" sz="1200" b="1">
                <a:solidFill>
                  <a:srgbClr val="FFFFFF"/>
                </a:solidFill>
                <a:latin typeface="Segoe UI"/>
                <a:cs typeface="Segoe UI"/>
              </a:rPr>
              <a:t>AFRICA</a:t>
            </a:r>
            <a:r>
              <a:rPr dirty="0" sz="1200" spc="-8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200" b="1">
                <a:solidFill>
                  <a:srgbClr val="FFFFFF"/>
                </a:solidFill>
                <a:latin typeface="Segoe UI"/>
                <a:cs typeface="Segoe UI"/>
              </a:rPr>
              <a:t>JUTES</a:t>
            </a:r>
            <a:r>
              <a:rPr dirty="0" sz="1200" spc="-8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200" spc="-20" b="1">
                <a:solidFill>
                  <a:srgbClr val="FFFFFF"/>
                </a:solidFill>
                <a:latin typeface="Segoe UI"/>
                <a:cs typeface="Segoe UI"/>
              </a:rPr>
              <a:t>BAGS</a:t>
            </a:r>
            <a:endParaRPr sz="1200">
              <a:latin typeface="Segoe UI"/>
              <a:cs typeface="Segoe UI"/>
            </a:endParaRPr>
          </a:p>
          <a:p>
            <a:pPr marL="186055" indent="-173355">
              <a:lnSpc>
                <a:spcPct val="100000"/>
              </a:lnSpc>
              <a:spcBef>
                <a:spcPts val="605"/>
              </a:spcBef>
              <a:buFont typeface="Arial MT"/>
              <a:buChar char="•"/>
              <a:tabLst>
                <a:tab pos="186055" algn="l"/>
              </a:tabLst>
            </a:pPr>
            <a:r>
              <a:rPr dirty="0" sz="1200" spc="-10" b="1">
                <a:solidFill>
                  <a:srgbClr val="FFFFFF"/>
                </a:solidFill>
                <a:latin typeface="Segoe UI"/>
                <a:cs typeface="Segoe UI"/>
              </a:rPr>
              <a:t>BENIN</a:t>
            </a:r>
            <a:r>
              <a:rPr dirty="0" sz="1200" spc="-5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200" b="1">
                <a:solidFill>
                  <a:srgbClr val="FFFFFF"/>
                </a:solidFill>
                <a:latin typeface="Segoe UI"/>
                <a:cs typeface="Segoe UI"/>
              </a:rPr>
              <a:t>TEXTILE</a:t>
            </a:r>
            <a:r>
              <a:rPr dirty="0" sz="1200" spc="-2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200" spc="-25" b="1">
                <a:solidFill>
                  <a:srgbClr val="FFFFFF"/>
                </a:solidFill>
                <a:latin typeface="Segoe UI"/>
                <a:cs typeface="Segoe UI"/>
              </a:rPr>
              <a:t>SA</a:t>
            </a:r>
            <a:endParaRPr sz="1200">
              <a:latin typeface="Segoe UI"/>
              <a:cs typeface="Segoe UI"/>
            </a:endParaRPr>
          </a:p>
          <a:p>
            <a:pPr marL="186055" indent="-17335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6055" algn="l"/>
              </a:tabLst>
            </a:pPr>
            <a:r>
              <a:rPr dirty="0" sz="1200" spc="-10" b="1">
                <a:solidFill>
                  <a:srgbClr val="FFFFFF"/>
                </a:solidFill>
                <a:latin typeface="Segoe UI"/>
                <a:cs typeface="Segoe UI"/>
              </a:rPr>
              <a:t>BENIN</a:t>
            </a:r>
            <a:r>
              <a:rPr dirty="0" sz="1200" spc="-5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200" b="1">
                <a:solidFill>
                  <a:srgbClr val="FFFFFF"/>
                </a:solidFill>
                <a:latin typeface="Segoe UI"/>
                <a:cs typeface="Segoe UI"/>
              </a:rPr>
              <a:t>TEXTILE</a:t>
            </a:r>
            <a:r>
              <a:rPr dirty="0" sz="1200" spc="-10" b="1">
                <a:solidFill>
                  <a:srgbClr val="FFFFFF"/>
                </a:solidFill>
                <a:latin typeface="Segoe UI"/>
                <a:cs typeface="Segoe UI"/>
              </a:rPr>
              <a:t> CORPORATION</a:t>
            </a:r>
            <a:endParaRPr sz="1200">
              <a:latin typeface="Segoe UI"/>
              <a:cs typeface="Segoe UI"/>
            </a:endParaRPr>
          </a:p>
          <a:p>
            <a:pPr marL="186055" indent="-17335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6055" algn="l"/>
              </a:tabLst>
            </a:pPr>
            <a:r>
              <a:rPr dirty="0" sz="1200" b="1">
                <a:solidFill>
                  <a:srgbClr val="FFFFFF"/>
                </a:solidFill>
                <a:latin typeface="Segoe UI"/>
                <a:cs typeface="Segoe UI"/>
              </a:rPr>
              <a:t>SOCIETE</a:t>
            </a:r>
            <a:r>
              <a:rPr dirty="0" sz="1200" spc="-5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200" b="1">
                <a:solidFill>
                  <a:srgbClr val="FFFFFF"/>
                </a:solidFill>
                <a:latin typeface="Segoe UI"/>
                <a:cs typeface="Segoe UI"/>
              </a:rPr>
              <a:t>DES</a:t>
            </a:r>
            <a:r>
              <a:rPr dirty="0" sz="1200" spc="-3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200" b="1">
                <a:solidFill>
                  <a:srgbClr val="FFFFFF"/>
                </a:solidFill>
                <a:latin typeface="Segoe UI"/>
                <a:cs typeface="Segoe UI"/>
              </a:rPr>
              <a:t>TEXTILES</a:t>
            </a:r>
            <a:r>
              <a:rPr dirty="0" sz="1200" spc="-9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200" b="1">
                <a:solidFill>
                  <a:srgbClr val="FFFFFF"/>
                </a:solidFill>
                <a:latin typeface="Segoe UI"/>
                <a:cs typeface="Segoe UI"/>
              </a:rPr>
              <a:t>DU</a:t>
            </a:r>
            <a:r>
              <a:rPr dirty="0" sz="1200" spc="-3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200" spc="-20" b="1">
                <a:solidFill>
                  <a:srgbClr val="FFFFFF"/>
                </a:solidFill>
                <a:latin typeface="Segoe UI"/>
                <a:cs typeface="Segoe UI"/>
              </a:rPr>
              <a:t>BENIN</a:t>
            </a:r>
            <a:endParaRPr sz="1200">
              <a:latin typeface="Segoe UI"/>
              <a:cs typeface="Segoe UI"/>
            </a:endParaRPr>
          </a:p>
          <a:p>
            <a:pPr marL="186055" indent="-17335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6055" algn="l"/>
              </a:tabLst>
            </a:pPr>
            <a:r>
              <a:rPr dirty="0" sz="1200" spc="-10" b="1">
                <a:solidFill>
                  <a:srgbClr val="FFFFFF"/>
                </a:solidFill>
                <a:latin typeface="Segoe UI"/>
                <a:cs typeface="Segoe UI"/>
              </a:rPr>
              <a:t>RUBY</a:t>
            </a:r>
            <a:r>
              <a:rPr dirty="0" sz="1200" spc="-3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200" spc="-10" b="1">
                <a:solidFill>
                  <a:srgbClr val="FFFFFF"/>
                </a:solidFill>
                <a:latin typeface="Segoe UI"/>
                <a:cs typeface="Segoe UI"/>
              </a:rPr>
              <a:t>ENERGY</a:t>
            </a:r>
            <a:r>
              <a:rPr dirty="0" sz="1200" spc="-4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200" spc="-20" b="1">
                <a:solidFill>
                  <a:srgbClr val="FFFFFF"/>
                </a:solidFill>
                <a:latin typeface="Segoe UI"/>
                <a:cs typeface="Segoe UI"/>
              </a:rPr>
              <a:t>BENIN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095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 spc="-25"/>
              <a:t>17</a:t>
            </a:fld>
          </a:p>
        </p:txBody>
      </p:sp>
      <p:sp>
        <p:nvSpPr>
          <p:cNvPr id="7" name="object 7" descr=""/>
          <p:cNvSpPr txBox="1"/>
          <p:nvPr/>
        </p:nvSpPr>
        <p:spPr>
          <a:xfrm>
            <a:off x="4488307" y="1958466"/>
            <a:ext cx="2755900" cy="331787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86055" indent="-173355">
              <a:lnSpc>
                <a:spcPct val="100000"/>
              </a:lnSpc>
              <a:spcBef>
                <a:spcPts val="700"/>
              </a:spcBef>
              <a:buFont typeface="Arial MT"/>
              <a:buChar char="•"/>
              <a:tabLst>
                <a:tab pos="186055" algn="l"/>
              </a:tabLst>
            </a:pPr>
            <a:r>
              <a:rPr dirty="0" sz="1200" spc="-25" b="1">
                <a:solidFill>
                  <a:srgbClr val="FFFFFF"/>
                </a:solidFill>
                <a:latin typeface="Segoe UI"/>
                <a:cs typeface="Segoe UI"/>
              </a:rPr>
              <a:t>NAP</a:t>
            </a:r>
            <a:endParaRPr sz="1200">
              <a:latin typeface="Segoe UI"/>
              <a:cs typeface="Segoe UI"/>
            </a:endParaRPr>
          </a:p>
          <a:p>
            <a:pPr marL="186055" indent="-17335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6055" algn="l"/>
              </a:tabLst>
            </a:pPr>
            <a:r>
              <a:rPr dirty="0" sz="1200" b="1">
                <a:solidFill>
                  <a:srgbClr val="FFFFFF"/>
                </a:solidFill>
                <a:latin typeface="Segoe UI"/>
                <a:cs typeface="Segoe UI"/>
              </a:rPr>
              <a:t>TRT</a:t>
            </a:r>
            <a:r>
              <a:rPr dirty="0" sz="1200" spc="-7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200" spc="-10" b="1">
                <a:solidFill>
                  <a:srgbClr val="FFFFFF"/>
                </a:solidFill>
                <a:latin typeface="Segoe UI"/>
                <a:cs typeface="Segoe UI"/>
              </a:rPr>
              <a:t>MANUFACTUTING</a:t>
            </a:r>
            <a:endParaRPr sz="1200">
              <a:latin typeface="Segoe UI"/>
              <a:cs typeface="Segoe UI"/>
            </a:endParaRPr>
          </a:p>
          <a:p>
            <a:pPr marL="185420" indent="-17272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5420" algn="l"/>
              </a:tabLst>
            </a:pPr>
            <a:r>
              <a:rPr dirty="0" sz="1200" b="1">
                <a:solidFill>
                  <a:srgbClr val="FFFFFF"/>
                </a:solidFill>
                <a:latin typeface="Segoe UI"/>
                <a:cs typeface="Segoe UI"/>
              </a:rPr>
              <a:t>SYRRIUS</a:t>
            </a:r>
            <a:r>
              <a:rPr dirty="0" sz="1200" spc="-7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200" spc="-10" b="1">
                <a:solidFill>
                  <a:srgbClr val="FFFFFF"/>
                </a:solidFill>
                <a:latin typeface="Segoe UI"/>
                <a:cs typeface="Segoe UI"/>
              </a:rPr>
              <a:t>INDUSTRIES</a:t>
            </a:r>
            <a:endParaRPr sz="1200">
              <a:latin typeface="Segoe UI"/>
              <a:cs typeface="Segoe UI"/>
            </a:endParaRPr>
          </a:p>
          <a:p>
            <a:pPr marL="186055" indent="-17335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6055" algn="l"/>
              </a:tabLst>
            </a:pPr>
            <a:r>
              <a:rPr dirty="0" sz="1200" spc="-10" b="1">
                <a:solidFill>
                  <a:srgbClr val="FFFFFF"/>
                </a:solidFill>
                <a:latin typeface="Segoe UI"/>
                <a:cs typeface="Segoe UI"/>
              </a:rPr>
              <a:t>ARYATEX</a:t>
            </a:r>
            <a:endParaRPr sz="1200">
              <a:latin typeface="Segoe UI"/>
              <a:cs typeface="Segoe UI"/>
            </a:endParaRPr>
          </a:p>
          <a:p>
            <a:pPr marL="186055" indent="-17335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6055" algn="l"/>
              </a:tabLst>
            </a:pPr>
            <a:r>
              <a:rPr dirty="0" sz="1200" spc="-20" b="1">
                <a:solidFill>
                  <a:srgbClr val="FFFFFF"/>
                </a:solidFill>
                <a:latin typeface="Segoe UI"/>
                <a:cs typeface="Segoe UI"/>
              </a:rPr>
              <a:t>CDF-AKAD</a:t>
            </a:r>
            <a:endParaRPr sz="1200">
              <a:latin typeface="Segoe UI"/>
              <a:cs typeface="Segoe UI"/>
            </a:endParaRPr>
          </a:p>
          <a:p>
            <a:pPr marL="186055" indent="-17335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6055" algn="l"/>
              </a:tabLst>
            </a:pPr>
            <a:r>
              <a:rPr dirty="0" sz="1200" spc="-25" b="1">
                <a:solidFill>
                  <a:srgbClr val="FFFFFF"/>
                </a:solidFill>
                <a:latin typeface="Segoe UI"/>
                <a:cs typeface="Segoe UI"/>
              </a:rPr>
              <a:t>COMFORT</a:t>
            </a:r>
            <a:r>
              <a:rPr dirty="0" sz="1200" spc="-3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200" spc="-10" b="1">
                <a:solidFill>
                  <a:srgbClr val="FFFFFF"/>
                </a:solidFill>
                <a:latin typeface="Segoe UI"/>
                <a:cs typeface="Segoe UI"/>
              </a:rPr>
              <a:t>MEUBLE</a:t>
            </a:r>
            <a:endParaRPr sz="1200">
              <a:latin typeface="Segoe UI"/>
              <a:cs typeface="Segoe UI"/>
            </a:endParaRPr>
          </a:p>
          <a:p>
            <a:pPr marL="186055" indent="-17335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6055" algn="l"/>
              </a:tabLst>
            </a:pPr>
            <a:r>
              <a:rPr dirty="0" sz="1200" spc="-10" b="1">
                <a:solidFill>
                  <a:srgbClr val="FFFFFF"/>
                </a:solidFill>
                <a:latin typeface="Segoe UI"/>
                <a:cs typeface="Segoe UI"/>
              </a:rPr>
              <a:t>UNICARTON</a:t>
            </a:r>
            <a:endParaRPr sz="1200">
              <a:latin typeface="Segoe UI"/>
              <a:cs typeface="Segoe UI"/>
            </a:endParaRPr>
          </a:p>
          <a:p>
            <a:pPr marL="186055" indent="-17335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6055" algn="l"/>
              </a:tabLst>
            </a:pPr>
            <a:r>
              <a:rPr dirty="0" sz="1200" spc="-10" b="1">
                <a:solidFill>
                  <a:srgbClr val="FFFFFF"/>
                </a:solidFill>
                <a:latin typeface="Segoe UI"/>
                <a:cs typeface="Segoe UI"/>
              </a:rPr>
              <a:t>AFROTEX</a:t>
            </a:r>
            <a:r>
              <a:rPr dirty="0" sz="1200" spc="-6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200" spc="-10" b="1">
                <a:solidFill>
                  <a:srgbClr val="FFFFFF"/>
                </a:solidFill>
                <a:latin typeface="Segoe UI"/>
                <a:cs typeface="Segoe UI"/>
              </a:rPr>
              <a:t>GARMENTING</a:t>
            </a:r>
            <a:endParaRPr sz="1200">
              <a:latin typeface="Segoe UI"/>
              <a:cs typeface="Segoe UI"/>
            </a:endParaRPr>
          </a:p>
          <a:p>
            <a:pPr marL="185420" indent="-17272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5420" algn="l"/>
              </a:tabLst>
            </a:pPr>
            <a:r>
              <a:rPr dirty="0" sz="1200" spc="-10" b="1">
                <a:solidFill>
                  <a:srgbClr val="FFFFFF"/>
                </a:solidFill>
                <a:latin typeface="Segoe UI"/>
                <a:cs typeface="Segoe UI"/>
              </a:rPr>
              <a:t>AFRIKAN</a:t>
            </a:r>
            <a:r>
              <a:rPr dirty="0" sz="1200" spc="-2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200" spc="-10" b="1">
                <a:solidFill>
                  <a:srgbClr val="FFFFFF"/>
                </a:solidFill>
                <a:latin typeface="Segoe UI"/>
                <a:cs typeface="Segoe UI"/>
              </a:rPr>
              <a:t>CERAMICS SOLUTIONS</a:t>
            </a:r>
            <a:endParaRPr sz="1200">
              <a:latin typeface="Segoe UI"/>
              <a:cs typeface="Segoe UI"/>
            </a:endParaRPr>
          </a:p>
          <a:p>
            <a:pPr marL="184785" marR="5080" indent="-172720">
              <a:lnSpc>
                <a:spcPct val="100000"/>
              </a:lnSpc>
              <a:spcBef>
                <a:spcPts val="605"/>
              </a:spcBef>
              <a:buFont typeface="Arial MT"/>
              <a:buChar char="•"/>
              <a:tabLst>
                <a:tab pos="184785" algn="l"/>
              </a:tabLst>
            </a:pPr>
            <a:r>
              <a:rPr dirty="0" sz="1200" b="1">
                <a:solidFill>
                  <a:srgbClr val="FFFFFF"/>
                </a:solidFill>
                <a:latin typeface="Segoe UI"/>
                <a:cs typeface="Segoe UI"/>
              </a:rPr>
              <a:t>SOCIETE</a:t>
            </a:r>
            <a:r>
              <a:rPr dirty="0" sz="1200" spc="-8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200" b="1">
                <a:solidFill>
                  <a:srgbClr val="FFFFFF"/>
                </a:solidFill>
                <a:latin typeface="Segoe UI"/>
                <a:cs typeface="Segoe UI"/>
              </a:rPr>
              <a:t>DES</a:t>
            </a:r>
            <a:r>
              <a:rPr dirty="0" sz="1200" spc="-4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200" b="1">
                <a:solidFill>
                  <a:srgbClr val="FFFFFF"/>
                </a:solidFill>
                <a:latin typeface="Segoe UI"/>
                <a:cs typeface="Segoe UI"/>
              </a:rPr>
              <a:t>MABRES</a:t>
            </a:r>
            <a:r>
              <a:rPr dirty="0" sz="1200" spc="-5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200" b="1">
                <a:solidFill>
                  <a:srgbClr val="FFFFFF"/>
                </a:solidFill>
                <a:latin typeface="Segoe UI"/>
                <a:cs typeface="Segoe UI"/>
              </a:rPr>
              <a:t>ET</a:t>
            </a:r>
            <a:r>
              <a:rPr dirty="0" sz="1200" spc="-4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200" spc="-10" b="1">
                <a:solidFill>
                  <a:srgbClr val="FFFFFF"/>
                </a:solidFill>
                <a:latin typeface="Segoe UI"/>
                <a:cs typeface="Segoe UI"/>
              </a:rPr>
              <a:t>GRANITES </a:t>
            </a:r>
            <a:r>
              <a:rPr dirty="0" sz="1200" b="1">
                <a:solidFill>
                  <a:srgbClr val="FFFFFF"/>
                </a:solidFill>
                <a:latin typeface="Segoe UI"/>
                <a:cs typeface="Segoe UI"/>
              </a:rPr>
              <a:t>DU</a:t>
            </a:r>
            <a:r>
              <a:rPr dirty="0" sz="1200" spc="-3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200" spc="-10" b="1">
                <a:solidFill>
                  <a:srgbClr val="FFFFFF"/>
                </a:solidFill>
                <a:latin typeface="Segoe UI"/>
                <a:cs typeface="Segoe UI"/>
              </a:rPr>
              <a:t>BENIN</a:t>
            </a:r>
            <a:endParaRPr sz="1200">
              <a:latin typeface="Segoe UI"/>
              <a:cs typeface="Segoe UI"/>
            </a:endParaRPr>
          </a:p>
          <a:p>
            <a:pPr marL="186055" indent="-17335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6055" algn="l"/>
              </a:tabLst>
            </a:pPr>
            <a:r>
              <a:rPr dirty="0" sz="1200" b="1">
                <a:solidFill>
                  <a:srgbClr val="FFFFFF"/>
                </a:solidFill>
                <a:latin typeface="Segoe UI"/>
                <a:cs typeface="Segoe UI"/>
              </a:rPr>
              <a:t>DHAZIRA</a:t>
            </a:r>
            <a:r>
              <a:rPr dirty="0" sz="1200" spc="-5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200" spc="-10" b="1">
                <a:solidFill>
                  <a:srgbClr val="FFFFFF"/>
                </a:solidFill>
                <a:latin typeface="Segoe UI"/>
                <a:cs typeface="Segoe UI"/>
              </a:rPr>
              <a:t>BUSINESS</a:t>
            </a:r>
            <a:r>
              <a:rPr dirty="0" sz="1200" spc="-6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200" spc="-10" b="1">
                <a:solidFill>
                  <a:srgbClr val="FFFFFF"/>
                </a:solidFill>
                <a:latin typeface="Segoe UI"/>
                <a:cs typeface="Segoe UI"/>
              </a:rPr>
              <a:t>CENTER</a:t>
            </a:r>
            <a:endParaRPr sz="1200">
              <a:latin typeface="Segoe UI"/>
              <a:cs typeface="Segoe UI"/>
            </a:endParaRPr>
          </a:p>
          <a:p>
            <a:pPr marL="186055" indent="-17335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6055" algn="l"/>
              </a:tabLst>
            </a:pPr>
            <a:r>
              <a:rPr dirty="0" sz="1200" spc="-10" b="1">
                <a:solidFill>
                  <a:srgbClr val="FFFFFF"/>
                </a:solidFill>
                <a:latin typeface="Segoe UI"/>
                <a:cs typeface="Segoe UI"/>
              </a:rPr>
              <a:t>SoDeSeP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idx="3" sz="half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186055" indent="-173355">
              <a:lnSpc>
                <a:spcPct val="100000"/>
              </a:lnSpc>
              <a:spcBef>
                <a:spcPts val="700"/>
              </a:spcBef>
              <a:buFont typeface="Arial MT"/>
              <a:buChar char="•"/>
              <a:tabLst>
                <a:tab pos="186055" algn="l"/>
              </a:tabLst>
            </a:pPr>
            <a:r>
              <a:rPr dirty="0"/>
              <a:t>BENIN</a:t>
            </a:r>
            <a:r>
              <a:rPr dirty="0" spc="100"/>
              <a:t> </a:t>
            </a:r>
            <a:r>
              <a:rPr dirty="0" spc="-45"/>
              <a:t>AGRI</a:t>
            </a:r>
            <a:r>
              <a:rPr dirty="0" spc="-40"/>
              <a:t> </a:t>
            </a:r>
            <a:r>
              <a:rPr dirty="0" spc="-10"/>
              <a:t>BUSINESS</a:t>
            </a:r>
          </a:p>
          <a:p>
            <a:pPr marL="186055" indent="-17335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6055" algn="l"/>
              </a:tabLst>
            </a:pPr>
            <a:r>
              <a:rPr dirty="0" spc="-45"/>
              <a:t>BENIN</a:t>
            </a:r>
            <a:r>
              <a:rPr dirty="0"/>
              <a:t> </a:t>
            </a:r>
            <a:r>
              <a:rPr dirty="0" spc="-10"/>
              <a:t>ORGANIC</a:t>
            </a:r>
          </a:p>
          <a:p>
            <a:pPr marL="186055" indent="-17335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6055" algn="l"/>
              </a:tabLst>
            </a:pPr>
            <a:r>
              <a:rPr dirty="0" spc="-35"/>
              <a:t>KRISHI </a:t>
            </a:r>
            <a:r>
              <a:rPr dirty="0" spc="-20"/>
              <a:t>AGRI</a:t>
            </a:r>
          </a:p>
          <a:p>
            <a:pPr marL="186055" indent="-17335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6055" algn="l"/>
              </a:tabLst>
            </a:pPr>
            <a:r>
              <a:rPr dirty="0" spc="-20"/>
              <a:t>PROVENDES</a:t>
            </a:r>
            <a:r>
              <a:rPr dirty="0" spc="5"/>
              <a:t> </a:t>
            </a:r>
            <a:r>
              <a:rPr dirty="0" spc="-20"/>
              <a:t>BENIN</a:t>
            </a:r>
          </a:p>
          <a:p>
            <a:pPr marL="186055" indent="-17335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6055" algn="l"/>
              </a:tabLst>
            </a:pPr>
            <a:r>
              <a:rPr dirty="0" spc="-10"/>
              <a:t>CONCRETE</a:t>
            </a:r>
            <a:r>
              <a:rPr dirty="0" spc="-25"/>
              <a:t> </a:t>
            </a:r>
            <a:r>
              <a:rPr dirty="0" spc="-20"/>
              <a:t>SOLUTIONS</a:t>
            </a:r>
            <a:r>
              <a:rPr dirty="0" spc="-30"/>
              <a:t> </a:t>
            </a:r>
            <a:r>
              <a:rPr dirty="0" spc="-10"/>
              <a:t>BENIN</a:t>
            </a:r>
            <a:r>
              <a:rPr dirty="0" spc="-20"/>
              <a:t> (CSB)</a:t>
            </a:r>
          </a:p>
          <a:p>
            <a:pPr marL="186055" indent="-17335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6055" algn="l"/>
              </a:tabLst>
            </a:pPr>
            <a:r>
              <a:rPr dirty="0" spc="-10"/>
              <a:t>NOVAREA</a:t>
            </a:r>
          </a:p>
          <a:p>
            <a:pPr marL="186055" indent="-17335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6055" algn="l"/>
              </a:tabLst>
            </a:pPr>
            <a:r>
              <a:rPr dirty="0"/>
              <a:t>AK</a:t>
            </a:r>
            <a:r>
              <a:rPr dirty="0" spc="-45"/>
              <a:t> </a:t>
            </a:r>
            <a:r>
              <a:rPr dirty="0" spc="-10"/>
              <a:t>PETROLEUM</a:t>
            </a:r>
          </a:p>
          <a:p>
            <a:pPr marL="186055" indent="-17335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6055" algn="l"/>
              </a:tabLst>
            </a:pPr>
            <a:r>
              <a:rPr dirty="0" spc="-25"/>
              <a:t>AGRO</a:t>
            </a:r>
            <a:r>
              <a:rPr dirty="0" spc="-50"/>
              <a:t> </a:t>
            </a:r>
            <a:r>
              <a:rPr dirty="0" spc="-20"/>
              <a:t>CAKE</a:t>
            </a:r>
            <a:r>
              <a:rPr dirty="0" spc="-55"/>
              <a:t> </a:t>
            </a:r>
            <a:r>
              <a:rPr dirty="0" spc="-20"/>
              <a:t>BENIN</a:t>
            </a:r>
          </a:p>
          <a:p>
            <a:pPr marL="186055" indent="-17335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6055" algn="l"/>
              </a:tabLst>
            </a:pPr>
            <a:r>
              <a:rPr dirty="0" spc="-20"/>
              <a:t>EHUA</a:t>
            </a:r>
            <a:r>
              <a:rPr dirty="0" spc="-75"/>
              <a:t> </a:t>
            </a:r>
            <a:r>
              <a:rPr dirty="0"/>
              <a:t>INDUSTRIES</a:t>
            </a:r>
            <a:r>
              <a:rPr dirty="0" spc="105"/>
              <a:t> </a:t>
            </a:r>
            <a:r>
              <a:rPr dirty="0" spc="-25"/>
              <a:t>SA</a:t>
            </a:r>
          </a:p>
          <a:p>
            <a:pPr marL="186055" indent="-17335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6055" algn="l"/>
              </a:tabLst>
            </a:pPr>
            <a:r>
              <a:rPr dirty="0"/>
              <a:t>SOCIETE</a:t>
            </a:r>
            <a:r>
              <a:rPr dirty="0" spc="-55"/>
              <a:t> </a:t>
            </a:r>
            <a:r>
              <a:rPr dirty="0" spc="-10"/>
              <a:t>BENINOISE</a:t>
            </a:r>
            <a:r>
              <a:rPr dirty="0" spc="-5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 spc="-10"/>
              <a:t>COSMETIQUES</a:t>
            </a:r>
          </a:p>
          <a:p>
            <a:pPr marL="184785">
              <a:lnSpc>
                <a:spcPct val="100000"/>
              </a:lnSpc>
            </a:pPr>
            <a:r>
              <a:rPr dirty="0" spc="-10"/>
              <a:t>(SOBECO)</a:t>
            </a:r>
          </a:p>
          <a:p>
            <a:pPr marL="186055" indent="-173355">
              <a:lnSpc>
                <a:spcPct val="100000"/>
              </a:lnSpc>
              <a:spcBef>
                <a:spcPts val="605"/>
              </a:spcBef>
              <a:buFont typeface="Arial MT"/>
              <a:buChar char="•"/>
              <a:tabLst>
                <a:tab pos="186055" algn="l"/>
              </a:tabLst>
            </a:pPr>
            <a:r>
              <a:rPr dirty="0" spc="-10"/>
              <a:t>LOGOCHEM</a:t>
            </a:r>
          </a:p>
          <a:p>
            <a:pPr marL="186055" indent="-17335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6055" algn="l"/>
              </a:tabLst>
            </a:pPr>
            <a:r>
              <a:rPr dirty="0" spc="-10"/>
              <a:t>AFRITEX</a:t>
            </a:r>
          </a:p>
          <a:p>
            <a:pPr marL="186055" indent="-17335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6055" algn="l"/>
              </a:tabLst>
            </a:pPr>
            <a:r>
              <a:rPr dirty="0"/>
              <a:t>BENIN</a:t>
            </a:r>
            <a:r>
              <a:rPr dirty="0" spc="-75"/>
              <a:t> </a:t>
            </a:r>
            <a:r>
              <a:rPr dirty="0"/>
              <a:t>WOOD</a:t>
            </a:r>
            <a:r>
              <a:rPr dirty="0" spc="-70"/>
              <a:t> </a:t>
            </a:r>
            <a:r>
              <a:rPr dirty="0" spc="-10"/>
              <a:t>FURNITURE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345560" y="2462910"/>
            <a:ext cx="4497070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600" spc="-260" b="1">
                <a:solidFill>
                  <a:srgbClr val="00275E"/>
                </a:solidFill>
                <a:latin typeface="Tahoma"/>
                <a:cs typeface="Tahoma"/>
              </a:rPr>
              <a:t>FACTORIES</a:t>
            </a:r>
            <a:r>
              <a:rPr dirty="0" sz="3600" spc="-25" b="1">
                <a:solidFill>
                  <a:srgbClr val="00275E"/>
                </a:solidFill>
                <a:latin typeface="Tahoma"/>
                <a:cs typeface="Tahoma"/>
              </a:rPr>
              <a:t> </a:t>
            </a:r>
            <a:r>
              <a:rPr dirty="0" sz="3600" spc="-185" b="1">
                <a:solidFill>
                  <a:srgbClr val="00275E"/>
                </a:solidFill>
                <a:latin typeface="Tahoma"/>
                <a:cs typeface="Tahoma"/>
              </a:rPr>
              <a:t>ALREADY </a:t>
            </a:r>
            <a:r>
              <a:rPr dirty="0" sz="3600" spc="-130" b="1">
                <a:solidFill>
                  <a:srgbClr val="00275E"/>
                </a:solidFill>
                <a:latin typeface="Tahoma"/>
                <a:cs typeface="Tahoma"/>
              </a:rPr>
              <a:t>OPERATIONAL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095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 spc="-25"/>
              <a:t>17</a:t>
            </a:fld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600" spc="-25" b="0">
                <a:solidFill>
                  <a:srgbClr val="ED2727"/>
                </a:solidFill>
                <a:latin typeface="Segoe UI"/>
                <a:cs typeface="Segoe UI"/>
              </a:rPr>
              <a:t>08</a:t>
            </a:r>
            <a:endParaRPr sz="66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5925692" y="1305813"/>
            <a:ext cx="6266815" cy="4630420"/>
            <a:chOff x="5925692" y="1305813"/>
            <a:chExt cx="6266815" cy="4630420"/>
          </a:xfrm>
        </p:grpSpPr>
        <p:sp>
          <p:nvSpPr>
            <p:cNvPr id="3" name="object 3" descr=""/>
            <p:cNvSpPr/>
            <p:nvPr/>
          </p:nvSpPr>
          <p:spPr>
            <a:xfrm>
              <a:off x="9273540" y="1339595"/>
              <a:ext cx="2918460" cy="4596765"/>
            </a:xfrm>
            <a:custGeom>
              <a:avLst/>
              <a:gdLst/>
              <a:ahLst/>
              <a:cxnLst/>
              <a:rect l="l" t="t" r="r" b="b"/>
              <a:pathLst>
                <a:path w="2918459" h="4596765">
                  <a:moveTo>
                    <a:pt x="1376172" y="3698367"/>
                  </a:moveTo>
                  <a:lnTo>
                    <a:pt x="0" y="2648712"/>
                  </a:lnTo>
                  <a:lnTo>
                    <a:pt x="0" y="3546729"/>
                  </a:lnTo>
                  <a:lnTo>
                    <a:pt x="1376172" y="4596384"/>
                  </a:lnTo>
                  <a:lnTo>
                    <a:pt x="1376172" y="3698367"/>
                  </a:lnTo>
                  <a:close/>
                </a:path>
                <a:path w="2918459" h="4596765">
                  <a:moveTo>
                    <a:pt x="1376172" y="2570607"/>
                  </a:moveTo>
                  <a:lnTo>
                    <a:pt x="0" y="1520952"/>
                  </a:lnTo>
                  <a:lnTo>
                    <a:pt x="0" y="2418969"/>
                  </a:lnTo>
                  <a:lnTo>
                    <a:pt x="1376172" y="3468624"/>
                  </a:lnTo>
                  <a:lnTo>
                    <a:pt x="1376172" y="2570607"/>
                  </a:lnTo>
                  <a:close/>
                </a:path>
                <a:path w="2918459" h="4596765">
                  <a:moveTo>
                    <a:pt x="2883408" y="973455"/>
                  </a:moveTo>
                  <a:lnTo>
                    <a:pt x="1447800" y="0"/>
                  </a:lnTo>
                  <a:lnTo>
                    <a:pt x="12192" y="922274"/>
                  </a:lnTo>
                  <a:lnTo>
                    <a:pt x="574040" y="1348232"/>
                  </a:lnTo>
                  <a:lnTo>
                    <a:pt x="1396492" y="819785"/>
                  </a:lnTo>
                  <a:lnTo>
                    <a:pt x="2291207" y="1426464"/>
                  </a:lnTo>
                  <a:lnTo>
                    <a:pt x="2883408" y="973455"/>
                  </a:lnTo>
                  <a:close/>
                </a:path>
                <a:path w="2918459" h="4596765">
                  <a:moveTo>
                    <a:pt x="2918460" y="2264664"/>
                  </a:moveTo>
                  <a:lnTo>
                    <a:pt x="1542288" y="3314319"/>
                  </a:lnTo>
                  <a:lnTo>
                    <a:pt x="1542288" y="4212336"/>
                  </a:lnTo>
                  <a:lnTo>
                    <a:pt x="2918460" y="3162681"/>
                  </a:lnTo>
                  <a:lnTo>
                    <a:pt x="2918460" y="2264664"/>
                  </a:lnTo>
                  <a:close/>
                </a:path>
                <a:path w="2918459" h="4596765">
                  <a:moveTo>
                    <a:pt x="2918460" y="1156716"/>
                  </a:moveTo>
                  <a:lnTo>
                    <a:pt x="1542288" y="2206371"/>
                  </a:lnTo>
                  <a:lnTo>
                    <a:pt x="1542288" y="3104388"/>
                  </a:lnTo>
                  <a:lnTo>
                    <a:pt x="2918460" y="2054733"/>
                  </a:lnTo>
                  <a:lnTo>
                    <a:pt x="2918460" y="1156716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5925692" y="1305813"/>
              <a:ext cx="4868545" cy="4559935"/>
            </a:xfrm>
            <a:custGeom>
              <a:avLst/>
              <a:gdLst/>
              <a:ahLst/>
              <a:cxnLst/>
              <a:rect l="l" t="t" r="r" b="b"/>
              <a:pathLst>
                <a:path w="4868545" h="4559935">
                  <a:moveTo>
                    <a:pt x="4868164" y="0"/>
                  </a:moveTo>
                  <a:lnTo>
                    <a:pt x="811403" y="0"/>
                  </a:lnTo>
                  <a:lnTo>
                    <a:pt x="0" y="656082"/>
                  </a:lnTo>
                  <a:lnTo>
                    <a:pt x="0" y="4559833"/>
                  </a:lnTo>
                  <a:lnTo>
                    <a:pt x="4056888" y="4559833"/>
                  </a:lnTo>
                  <a:lnTo>
                    <a:pt x="4868164" y="3903726"/>
                  </a:lnTo>
                  <a:lnTo>
                    <a:pt x="486816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52171" rIns="0" bIns="0" rtlCol="0" vert="horz">
            <a:spAutoFit/>
          </a:bodyPr>
          <a:lstStyle/>
          <a:p>
            <a:pPr marL="198755">
              <a:lnSpc>
                <a:spcPct val="100000"/>
              </a:lnSpc>
              <a:spcBef>
                <a:spcPts val="95"/>
              </a:spcBef>
            </a:pPr>
            <a:r>
              <a:rPr dirty="0" spc="-30">
                <a:solidFill>
                  <a:srgbClr val="00275E"/>
                </a:solidFill>
              </a:rPr>
              <a:t>FACTORIES</a:t>
            </a:r>
            <a:r>
              <a:rPr dirty="0" spc="-114">
                <a:solidFill>
                  <a:srgbClr val="00275E"/>
                </a:solidFill>
              </a:rPr>
              <a:t> </a:t>
            </a:r>
            <a:r>
              <a:rPr dirty="0">
                <a:solidFill>
                  <a:srgbClr val="00275E"/>
                </a:solidFill>
              </a:rPr>
              <a:t>ALREADY</a:t>
            </a:r>
            <a:r>
              <a:rPr dirty="0" spc="-120">
                <a:solidFill>
                  <a:srgbClr val="00275E"/>
                </a:solidFill>
              </a:rPr>
              <a:t> </a:t>
            </a:r>
            <a:r>
              <a:rPr dirty="0" spc="-25">
                <a:solidFill>
                  <a:srgbClr val="00275E"/>
                </a:solidFill>
              </a:rPr>
              <a:t>OPERATIONAL</a:t>
            </a:r>
            <a:r>
              <a:rPr dirty="0" spc="-110">
                <a:solidFill>
                  <a:srgbClr val="00275E"/>
                </a:solidFill>
              </a:rPr>
              <a:t> </a:t>
            </a:r>
            <a:r>
              <a:rPr dirty="0" spc="-25">
                <a:solidFill>
                  <a:srgbClr val="00275E"/>
                </a:solidFill>
              </a:rPr>
              <a:t>1/7</a:t>
            </a:r>
          </a:p>
        </p:txBody>
      </p:sp>
      <p:sp>
        <p:nvSpPr>
          <p:cNvPr id="6" name="object 6" descr=""/>
          <p:cNvSpPr/>
          <p:nvPr/>
        </p:nvSpPr>
        <p:spPr>
          <a:xfrm>
            <a:off x="603021" y="1340230"/>
            <a:ext cx="4274820" cy="4559935"/>
          </a:xfrm>
          <a:custGeom>
            <a:avLst/>
            <a:gdLst/>
            <a:ahLst/>
            <a:cxnLst/>
            <a:rect l="l" t="t" r="r" b="b"/>
            <a:pathLst>
              <a:path w="4274820" h="4559935">
                <a:moveTo>
                  <a:pt x="4274794" y="0"/>
                </a:moveTo>
                <a:lnTo>
                  <a:pt x="712444" y="0"/>
                </a:lnTo>
                <a:lnTo>
                  <a:pt x="0" y="656082"/>
                </a:lnTo>
                <a:lnTo>
                  <a:pt x="0" y="4559808"/>
                </a:lnTo>
                <a:lnTo>
                  <a:pt x="3562324" y="4559808"/>
                </a:lnTo>
                <a:lnTo>
                  <a:pt x="4274794" y="3903726"/>
                </a:lnTo>
                <a:lnTo>
                  <a:pt x="4274794" y="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783132" y="1904822"/>
            <a:ext cx="3539490" cy="3357245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30"/>
              </a:spcBef>
            </a:pPr>
            <a:r>
              <a:rPr dirty="0" sz="5400" spc="-45" b="1">
                <a:solidFill>
                  <a:srgbClr val="001F5F"/>
                </a:solidFill>
                <a:latin typeface="Segoe UI"/>
                <a:cs typeface="Segoe UI"/>
              </a:rPr>
              <a:t>15</a:t>
            </a:r>
            <a:r>
              <a:rPr dirty="0" sz="5400" spc="-640" b="1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dirty="0" sz="2800" spc="-80" b="1">
                <a:solidFill>
                  <a:srgbClr val="FFFFFF"/>
                </a:solidFill>
                <a:latin typeface="Segoe UI"/>
                <a:cs typeface="Segoe UI"/>
              </a:rPr>
              <a:t>factories</a:t>
            </a:r>
            <a:r>
              <a:rPr dirty="0" sz="2800" spc="-5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2800" spc="-70" b="1">
                <a:solidFill>
                  <a:srgbClr val="FFFFFF"/>
                </a:solidFill>
                <a:latin typeface="Segoe UI"/>
                <a:cs typeface="Segoe UI"/>
              </a:rPr>
              <a:t>already </a:t>
            </a:r>
            <a:r>
              <a:rPr dirty="0" sz="2800" spc="-10" b="1">
                <a:solidFill>
                  <a:srgbClr val="FFFFFF"/>
                </a:solidFill>
                <a:latin typeface="Segoe UI"/>
                <a:cs typeface="Segoe UI"/>
              </a:rPr>
              <a:t>operational</a:t>
            </a:r>
            <a:endParaRPr sz="28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2055"/>
              </a:spcBef>
            </a:pPr>
            <a:r>
              <a:rPr dirty="0" sz="5400" b="1">
                <a:solidFill>
                  <a:srgbClr val="001F5F"/>
                </a:solidFill>
                <a:latin typeface="Segoe UI"/>
                <a:cs typeface="Segoe UI"/>
              </a:rPr>
              <a:t>+25</a:t>
            </a:r>
            <a:r>
              <a:rPr dirty="0" sz="5400" spc="-315" b="1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dirty="0" sz="5400" spc="-25" b="1">
                <a:solidFill>
                  <a:srgbClr val="001F5F"/>
                </a:solidFill>
                <a:latin typeface="Segoe UI"/>
                <a:cs typeface="Segoe UI"/>
              </a:rPr>
              <a:t>000</a:t>
            </a:r>
            <a:endParaRPr sz="5400">
              <a:latin typeface="Segoe UI"/>
              <a:cs typeface="Segoe UI"/>
            </a:endParaRPr>
          </a:p>
          <a:p>
            <a:pPr marL="12700" marR="597535">
              <a:lnSpc>
                <a:spcPct val="100000"/>
              </a:lnSpc>
              <a:spcBef>
                <a:spcPts val="1070"/>
              </a:spcBef>
            </a:pPr>
            <a:r>
              <a:rPr dirty="0" sz="2800" spc="-75" b="1">
                <a:solidFill>
                  <a:srgbClr val="FFFFFF"/>
                </a:solidFill>
                <a:latin typeface="Segoe UI"/>
                <a:cs typeface="Segoe UI"/>
              </a:rPr>
              <a:t>direct</a:t>
            </a:r>
            <a:r>
              <a:rPr dirty="0" sz="2800" spc="-114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2800" spc="-65" b="1">
                <a:solidFill>
                  <a:srgbClr val="FFFFFF"/>
                </a:solidFill>
                <a:latin typeface="Segoe UI"/>
                <a:cs typeface="Segoe UI"/>
              </a:rPr>
              <a:t>jobs</a:t>
            </a:r>
            <a:r>
              <a:rPr dirty="0" sz="2800" spc="-9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2800" spc="-70" b="1">
                <a:solidFill>
                  <a:srgbClr val="FFFFFF"/>
                </a:solidFill>
                <a:latin typeface="Segoe UI"/>
                <a:cs typeface="Segoe UI"/>
              </a:rPr>
              <a:t>already </a:t>
            </a:r>
            <a:r>
              <a:rPr dirty="0" sz="2800" spc="-10" b="1">
                <a:solidFill>
                  <a:srgbClr val="FFFFFF"/>
                </a:solidFill>
                <a:latin typeface="Segoe UI"/>
                <a:cs typeface="Segoe UI"/>
              </a:rPr>
              <a:t>created</a:t>
            </a:r>
            <a:endParaRPr sz="2800">
              <a:latin typeface="Segoe UI"/>
              <a:cs typeface="Segoe U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1594592" y="6519012"/>
            <a:ext cx="198755" cy="161290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 sz="800" spc="-25">
                <a:solidFill>
                  <a:srgbClr val="009933"/>
                </a:solidFill>
                <a:latin typeface="Segoe UI"/>
                <a:cs typeface="Segoe UI"/>
              </a:rPr>
              <a:t>20</a:t>
            </a:fld>
            <a:endParaRPr sz="800">
              <a:latin typeface="Segoe UI"/>
              <a:cs typeface="Segoe U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218682" y="1904822"/>
            <a:ext cx="4309745" cy="3204845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30"/>
              </a:spcBef>
            </a:pPr>
            <a:r>
              <a:rPr dirty="0" sz="5400" spc="-45" b="1">
                <a:solidFill>
                  <a:srgbClr val="EDB600"/>
                </a:solidFill>
                <a:latin typeface="Segoe UI"/>
                <a:cs typeface="Segoe UI"/>
              </a:rPr>
              <a:t>14</a:t>
            </a:r>
            <a:r>
              <a:rPr dirty="0" sz="5400" spc="-640" b="1">
                <a:solidFill>
                  <a:srgbClr val="EDB600"/>
                </a:solidFill>
                <a:latin typeface="Segoe UI"/>
                <a:cs typeface="Segoe UI"/>
              </a:rPr>
              <a:t> </a:t>
            </a:r>
            <a:r>
              <a:rPr dirty="0" sz="2800" spc="-80" b="1">
                <a:solidFill>
                  <a:srgbClr val="FFFFFF"/>
                </a:solidFill>
                <a:latin typeface="Segoe UI"/>
                <a:cs typeface="Segoe UI"/>
              </a:rPr>
              <a:t>factories</a:t>
            </a:r>
            <a:r>
              <a:rPr dirty="0" sz="2800" spc="-5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2800" spc="-10" b="1">
                <a:solidFill>
                  <a:srgbClr val="FFFFFF"/>
                </a:solidFill>
                <a:latin typeface="Segoe UI"/>
                <a:cs typeface="Segoe UI"/>
              </a:rPr>
              <a:t>under </a:t>
            </a:r>
            <a:r>
              <a:rPr dirty="0" sz="2800" spc="-75" b="1">
                <a:solidFill>
                  <a:srgbClr val="FFFFFF"/>
                </a:solidFill>
                <a:latin typeface="Segoe UI"/>
                <a:cs typeface="Segoe UI"/>
              </a:rPr>
              <a:t>construction</a:t>
            </a:r>
            <a:r>
              <a:rPr dirty="0" sz="2800" spc="-9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2800" spc="-50" b="1">
                <a:solidFill>
                  <a:srgbClr val="FFFFFF"/>
                </a:solidFill>
                <a:latin typeface="Segoe UI"/>
                <a:cs typeface="Segoe UI"/>
              </a:rPr>
              <a:t>or</a:t>
            </a:r>
            <a:r>
              <a:rPr dirty="0" sz="2800" spc="-14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2800" spc="-70" b="1">
                <a:solidFill>
                  <a:srgbClr val="FFFFFF"/>
                </a:solidFill>
                <a:latin typeface="Segoe UI"/>
                <a:cs typeface="Segoe UI"/>
              </a:rPr>
              <a:t>installation</a:t>
            </a:r>
            <a:endParaRPr sz="28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1850"/>
              </a:spcBef>
            </a:pPr>
            <a:r>
              <a:rPr dirty="0" sz="5400" b="1">
                <a:solidFill>
                  <a:srgbClr val="EDB600"/>
                </a:solidFill>
                <a:latin typeface="Segoe UI"/>
                <a:cs typeface="Segoe UI"/>
              </a:rPr>
              <a:t>+40</a:t>
            </a:r>
            <a:r>
              <a:rPr dirty="0" sz="5400" spc="-315" b="1">
                <a:solidFill>
                  <a:srgbClr val="EDB600"/>
                </a:solidFill>
                <a:latin typeface="Segoe UI"/>
                <a:cs typeface="Segoe UI"/>
              </a:rPr>
              <a:t> </a:t>
            </a:r>
            <a:r>
              <a:rPr dirty="0" sz="5400" spc="-25" b="1">
                <a:solidFill>
                  <a:srgbClr val="EDB600"/>
                </a:solidFill>
                <a:latin typeface="Segoe UI"/>
                <a:cs typeface="Segoe UI"/>
              </a:rPr>
              <a:t>000</a:t>
            </a:r>
            <a:endParaRPr sz="5400">
              <a:latin typeface="Segoe UI"/>
              <a:cs typeface="Segoe UI"/>
            </a:endParaRPr>
          </a:p>
          <a:p>
            <a:pPr marL="12700" marR="483234">
              <a:lnSpc>
                <a:spcPct val="100000"/>
              </a:lnSpc>
              <a:spcBef>
                <a:spcPts val="75"/>
              </a:spcBef>
            </a:pPr>
            <a:r>
              <a:rPr dirty="0" sz="2800" spc="-70" b="1">
                <a:solidFill>
                  <a:srgbClr val="FFFFFF"/>
                </a:solidFill>
                <a:latin typeface="Segoe UI"/>
                <a:cs typeface="Segoe UI"/>
              </a:rPr>
              <a:t>jobs</a:t>
            </a:r>
            <a:r>
              <a:rPr dirty="0" sz="2800" spc="-9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2800" spc="-80" b="1">
                <a:solidFill>
                  <a:srgbClr val="FFFFFF"/>
                </a:solidFill>
                <a:latin typeface="Segoe UI"/>
                <a:cs typeface="Segoe UI"/>
              </a:rPr>
              <a:t>expected</a:t>
            </a:r>
            <a:r>
              <a:rPr dirty="0" sz="2800" spc="-10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2800" spc="-45" b="1">
                <a:solidFill>
                  <a:srgbClr val="FFFFFF"/>
                </a:solidFill>
                <a:latin typeface="Segoe UI"/>
                <a:cs typeface="Segoe UI"/>
              </a:rPr>
              <a:t>by</a:t>
            </a:r>
            <a:r>
              <a:rPr dirty="0" sz="2800" spc="-11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2800" spc="-65" b="1">
                <a:solidFill>
                  <a:srgbClr val="FFFFFF"/>
                </a:solidFill>
                <a:latin typeface="Segoe UI"/>
                <a:cs typeface="Segoe UI"/>
              </a:rPr>
              <a:t>end</a:t>
            </a:r>
            <a:r>
              <a:rPr dirty="0" sz="2800" spc="-114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2800" spc="-25" b="1">
                <a:solidFill>
                  <a:srgbClr val="FFFFFF"/>
                </a:solidFill>
                <a:latin typeface="Segoe UI"/>
                <a:cs typeface="Segoe UI"/>
              </a:rPr>
              <a:t>of </a:t>
            </a:r>
            <a:r>
              <a:rPr dirty="0" sz="2800" spc="-20" b="1">
                <a:solidFill>
                  <a:srgbClr val="FFFFFF"/>
                </a:solidFill>
                <a:latin typeface="Segoe UI"/>
                <a:cs typeface="Segoe UI"/>
              </a:rPr>
              <a:t>2026</a:t>
            </a:r>
            <a:endParaRPr sz="28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52171" rIns="0" bIns="0" rtlCol="0" vert="horz">
            <a:spAutoFit/>
          </a:bodyPr>
          <a:lstStyle/>
          <a:p>
            <a:pPr marL="198755">
              <a:lnSpc>
                <a:spcPct val="100000"/>
              </a:lnSpc>
              <a:spcBef>
                <a:spcPts val="95"/>
              </a:spcBef>
            </a:pPr>
            <a:r>
              <a:rPr dirty="0" spc="-30">
                <a:solidFill>
                  <a:srgbClr val="00275E"/>
                </a:solidFill>
              </a:rPr>
              <a:t>FACTORIES</a:t>
            </a:r>
            <a:r>
              <a:rPr dirty="0" spc="-114">
                <a:solidFill>
                  <a:srgbClr val="00275E"/>
                </a:solidFill>
              </a:rPr>
              <a:t> </a:t>
            </a:r>
            <a:r>
              <a:rPr dirty="0">
                <a:solidFill>
                  <a:srgbClr val="00275E"/>
                </a:solidFill>
              </a:rPr>
              <a:t>ALREADY</a:t>
            </a:r>
            <a:r>
              <a:rPr dirty="0" spc="-114">
                <a:solidFill>
                  <a:srgbClr val="00275E"/>
                </a:solidFill>
              </a:rPr>
              <a:t> </a:t>
            </a:r>
            <a:r>
              <a:rPr dirty="0" spc="-25">
                <a:solidFill>
                  <a:srgbClr val="00275E"/>
                </a:solidFill>
              </a:rPr>
              <a:t>OPERATIONAL</a:t>
            </a:r>
            <a:r>
              <a:rPr dirty="0" spc="-105">
                <a:solidFill>
                  <a:srgbClr val="00275E"/>
                </a:solidFill>
              </a:rPr>
              <a:t> </a:t>
            </a:r>
            <a:r>
              <a:rPr dirty="0" spc="-25">
                <a:solidFill>
                  <a:srgbClr val="00275E"/>
                </a:solidFill>
              </a:rPr>
              <a:t>2/7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464819" y="915669"/>
            <a:ext cx="4274820" cy="4559935"/>
          </a:xfrm>
          <a:custGeom>
            <a:avLst/>
            <a:gdLst/>
            <a:ahLst/>
            <a:cxnLst/>
            <a:rect l="l" t="t" r="r" b="b"/>
            <a:pathLst>
              <a:path w="4274820" h="4559935">
                <a:moveTo>
                  <a:pt x="4274820" y="0"/>
                </a:moveTo>
                <a:lnTo>
                  <a:pt x="712482" y="0"/>
                </a:lnTo>
                <a:lnTo>
                  <a:pt x="0" y="656081"/>
                </a:lnTo>
                <a:lnTo>
                  <a:pt x="0" y="4559808"/>
                </a:lnTo>
                <a:lnTo>
                  <a:pt x="3562350" y="4559808"/>
                </a:lnTo>
                <a:lnTo>
                  <a:pt x="4274820" y="3903726"/>
                </a:lnTo>
                <a:lnTo>
                  <a:pt x="4274820" y="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761491" y="1474723"/>
            <a:ext cx="4088765" cy="34842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5240" marR="455930">
              <a:lnSpc>
                <a:spcPct val="100000"/>
              </a:lnSpc>
              <a:spcBef>
                <a:spcPts val="95"/>
              </a:spcBef>
            </a:pPr>
            <a:r>
              <a:rPr dirty="0" sz="2800" spc="-60" b="1">
                <a:solidFill>
                  <a:srgbClr val="FFFFFF"/>
                </a:solidFill>
                <a:latin typeface="Segoe UI"/>
                <a:cs typeface="Segoe UI"/>
              </a:rPr>
              <a:t>TEXTILE</a:t>
            </a:r>
            <a:r>
              <a:rPr dirty="0" sz="2800" spc="-8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2800" spc="-75" b="1">
                <a:solidFill>
                  <a:srgbClr val="FFFFFF"/>
                </a:solidFill>
                <a:latin typeface="Segoe UI"/>
                <a:cs typeface="Segoe UI"/>
              </a:rPr>
              <a:t>PRODUCTION </a:t>
            </a:r>
            <a:r>
              <a:rPr dirty="0" sz="2800" spc="-10" b="1">
                <a:solidFill>
                  <a:srgbClr val="FFFFFF"/>
                </a:solidFill>
                <a:latin typeface="Segoe UI"/>
                <a:cs typeface="Segoe UI"/>
              </a:rPr>
              <a:t>UNITS</a:t>
            </a:r>
            <a:endParaRPr sz="2800">
              <a:latin typeface="Segoe UI"/>
              <a:cs typeface="Segoe UI"/>
            </a:endParaRPr>
          </a:p>
          <a:p>
            <a:pPr marL="15240" marR="5080">
              <a:lnSpc>
                <a:spcPct val="100000"/>
              </a:lnSpc>
              <a:spcBef>
                <a:spcPts val="1025"/>
              </a:spcBef>
            </a:pP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Activity:</a:t>
            </a:r>
            <a:r>
              <a:rPr dirty="0" sz="1800" spc="-5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Garment</a:t>
            </a:r>
            <a:r>
              <a:rPr dirty="0" sz="1800" spc="-85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training</a:t>
            </a:r>
            <a:r>
              <a:rPr dirty="0" sz="1800" spc="-85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&amp;</a:t>
            </a:r>
            <a:r>
              <a:rPr dirty="0" sz="1800" spc="-5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Segoe UI"/>
                <a:cs typeface="Segoe UI"/>
              </a:rPr>
              <a:t>production centers</a:t>
            </a:r>
            <a:endParaRPr sz="1800">
              <a:latin typeface="Segoe UI"/>
              <a:cs typeface="Segoe UI"/>
            </a:endParaRPr>
          </a:p>
          <a:p>
            <a:pPr marL="15240">
              <a:lnSpc>
                <a:spcPct val="100000"/>
              </a:lnSpc>
              <a:spcBef>
                <a:spcPts val="1010"/>
              </a:spcBef>
            </a:pP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Facilities</a:t>
            </a:r>
            <a:r>
              <a:rPr dirty="0" sz="1800" spc="-7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:</a:t>
            </a:r>
            <a:r>
              <a:rPr dirty="0" sz="1800" spc="-2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02</a:t>
            </a:r>
            <a:r>
              <a:rPr dirty="0" sz="1800" spc="-4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Segoe UI"/>
                <a:cs typeface="Segoe UI"/>
              </a:rPr>
              <a:t>centers</a:t>
            </a:r>
            <a:endParaRPr sz="1800">
              <a:latin typeface="Segoe UI"/>
              <a:cs typeface="Segoe UI"/>
            </a:endParaRPr>
          </a:p>
          <a:p>
            <a:pPr marL="12700" marR="904875">
              <a:lnSpc>
                <a:spcPct val="100000"/>
              </a:lnSpc>
              <a:spcBef>
                <a:spcPts val="600"/>
              </a:spcBef>
            </a:pP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Finished</a:t>
            </a:r>
            <a:r>
              <a:rPr dirty="0" sz="1800" spc="-2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products</a:t>
            </a:r>
            <a:r>
              <a:rPr dirty="0" sz="1800" spc="-4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:</a:t>
            </a:r>
            <a:r>
              <a:rPr dirty="0" sz="1800" spc="-2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‘'Made</a:t>
            </a:r>
            <a:r>
              <a:rPr dirty="0" sz="1800" spc="-6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25">
                <a:solidFill>
                  <a:srgbClr val="FFFFFF"/>
                </a:solidFill>
                <a:latin typeface="Segoe UI"/>
                <a:cs typeface="Segoe UI"/>
              </a:rPr>
              <a:t>in Benin’’</a:t>
            </a:r>
            <a:r>
              <a:rPr dirty="0" sz="1800" spc="-65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25">
                <a:solidFill>
                  <a:srgbClr val="FFFFFF"/>
                </a:solidFill>
                <a:latin typeface="Segoe UI"/>
                <a:cs typeface="Segoe UI"/>
              </a:rPr>
              <a:t>Polos,</a:t>
            </a:r>
            <a:r>
              <a:rPr dirty="0" sz="1800" spc="-85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25">
                <a:solidFill>
                  <a:srgbClr val="FFFFFF"/>
                </a:solidFill>
                <a:latin typeface="Segoe UI"/>
                <a:cs typeface="Segoe UI"/>
              </a:rPr>
              <a:t>t-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shirts,</a:t>
            </a:r>
            <a:r>
              <a:rPr dirty="0" sz="1800" spc="-9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Segoe UI"/>
                <a:cs typeface="Segoe UI"/>
              </a:rPr>
              <a:t>leggings, </a:t>
            </a:r>
            <a:r>
              <a:rPr dirty="0" sz="1800" spc="-20">
                <a:solidFill>
                  <a:srgbClr val="FFFFFF"/>
                </a:solidFill>
                <a:latin typeface="Segoe UI"/>
                <a:cs typeface="Segoe UI"/>
              </a:rPr>
              <a:t>trousers,</a:t>
            </a:r>
            <a:r>
              <a:rPr dirty="0" sz="1800" spc="-95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Segoe UI"/>
                <a:cs typeface="Segoe UI"/>
              </a:rPr>
              <a:t>etc.</a:t>
            </a:r>
            <a:r>
              <a:rPr dirty="0" sz="1800" spc="-7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for</a:t>
            </a:r>
            <a:r>
              <a:rPr dirty="0" sz="1800" spc="-65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men,</a:t>
            </a:r>
            <a:r>
              <a:rPr dirty="0" sz="1800" spc="-85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Segoe UI"/>
                <a:cs typeface="Segoe UI"/>
              </a:rPr>
              <a:t>women</a:t>
            </a:r>
            <a:r>
              <a:rPr dirty="0" sz="1800" spc="-85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50">
                <a:solidFill>
                  <a:srgbClr val="FFFFFF"/>
                </a:solidFill>
                <a:latin typeface="Segoe UI"/>
                <a:cs typeface="Segoe UI"/>
              </a:rPr>
              <a:t>&amp; </a:t>
            </a:r>
            <a:r>
              <a:rPr dirty="0" sz="1800" spc="-10">
                <a:solidFill>
                  <a:srgbClr val="FFFFFF"/>
                </a:solidFill>
                <a:latin typeface="Segoe UI"/>
                <a:cs typeface="Segoe UI"/>
              </a:rPr>
              <a:t>children</a:t>
            </a:r>
            <a:endParaRPr sz="18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Number</a:t>
            </a:r>
            <a:r>
              <a:rPr dirty="0" sz="1800" spc="-3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of</a:t>
            </a:r>
            <a:r>
              <a:rPr dirty="0" sz="1800" spc="-3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jobs</a:t>
            </a:r>
            <a:r>
              <a:rPr dirty="0" sz="1800" spc="-2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created:</a:t>
            </a:r>
            <a:r>
              <a:rPr dirty="0" sz="1800" spc="-2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Segoe UI"/>
                <a:cs typeface="Segoe UI"/>
              </a:rPr>
              <a:t>3.000</a:t>
            </a:r>
            <a:endParaRPr sz="1800">
              <a:latin typeface="Segoe UI"/>
              <a:cs typeface="Segoe UI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31079" y="915669"/>
            <a:ext cx="3803904" cy="13716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27947" y="897382"/>
            <a:ext cx="3233928" cy="1389888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28032" y="2375661"/>
            <a:ext cx="3811523" cy="1513332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727947" y="2375661"/>
            <a:ext cx="3233928" cy="1511808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828032" y="3962400"/>
            <a:ext cx="3806952" cy="1513332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723376" y="3963923"/>
            <a:ext cx="3235452" cy="1511808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761491" y="5597753"/>
            <a:ext cx="1067752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u="sng" sz="1800" b="1">
                <a:solidFill>
                  <a:srgbClr val="181818"/>
                </a:solidFill>
                <a:uFill>
                  <a:solidFill>
                    <a:srgbClr val="181818"/>
                  </a:solidFill>
                </a:uFill>
                <a:latin typeface="Segoe UI"/>
                <a:cs typeface="Segoe UI"/>
              </a:rPr>
              <a:t>First</a:t>
            </a:r>
            <a:r>
              <a:rPr dirty="0" u="sng" sz="1800" spc="-70" b="1">
                <a:solidFill>
                  <a:srgbClr val="181818"/>
                </a:solidFill>
                <a:uFill>
                  <a:solidFill>
                    <a:srgbClr val="181818"/>
                  </a:solidFill>
                </a:uFill>
                <a:latin typeface="Segoe UI"/>
                <a:cs typeface="Segoe UI"/>
              </a:rPr>
              <a:t> </a:t>
            </a:r>
            <a:r>
              <a:rPr dirty="0" u="sng" sz="1800" b="1">
                <a:solidFill>
                  <a:srgbClr val="181818"/>
                </a:solidFill>
                <a:uFill>
                  <a:solidFill>
                    <a:srgbClr val="181818"/>
                  </a:solidFill>
                </a:uFill>
                <a:latin typeface="Segoe UI"/>
                <a:cs typeface="Segoe UI"/>
              </a:rPr>
              <a:t>Clients</a:t>
            </a:r>
            <a:r>
              <a:rPr dirty="0" sz="1800" spc="-3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181818"/>
                </a:solidFill>
                <a:latin typeface="Segoe UI"/>
                <a:cs typeface="Segoe UI"/>
              </a:rPr>
              <a:t>:</a:t>
            </a:r>
            <a:r>
              <a:rPr dirty="0" sz="1800" spc="-60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181818"/>
                </a:solidFill>
                <a:latin typeface="Segoe UI"/>
                <a:cs typeface="Segoe UI"/>
              </a:rPr>
              <a:t>The</a:t>
            </a:r>
            <a:r>
              <a:rPr dirty="0" sz="1800" spc="-4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spc="-30" b="1">
                <a:solidFill>
                  <a:srgbClr val="181818"/>
                </a:solidFill>
                <a:latin typeface="Segoe UI"/>
                <a:cs typeface="Segoe UI"/>
              </a:rPr>
              <a:t>Children's</a:t>
            </a:r>
            <a:r>
              <a:rPr dirty="0" sz="1800" spc="-7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181818"/>
                </a:solidFill>
                <a:latin typeface="Segoe UI"/>
                <a:cs typeface="Segoe UI"/>
              </a:rPr>
              <a:t>Place</a:t>
            </a:r>
            <a:r>
              <a:rPr dirty="0" sz="1800" spc="-65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181818"/>
                </a:solidFill>
                <a:latin typeface="Segoe UI"/>
                <a:cs typeface="Segoe UI"/>
              </a:rPr>
              <a:t>(TCP)</a:t>
            </a:r>
            <a:r>
              <a:rPr dirty="0" sz="1800" spc="-5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181818"/>
                </a:solidFill>
                <a:latin typeface="Segoe UI"/>
                <a:cs typeface="Segoe UI"/>
              </a:rPr>
              <a:t>-</a:t>
            </a:r>
            <a:r>
              <a:rPr dirty="0" sz="1800" spc="-2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181818"/>
                </a:solidFill>
                <a:latin typeface="Segoe UI"/>
                <a:cs typeface="Segoe UI"/>
              </a:rPr>
              <a:t>USA</a:t>
            </a:r>
            <a:r>
              <a:rPr dirty="0" sz="1800" spc="-4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181818"/>
                </a:solidFill>
                <a:latin typeface="Segoe UI"/>
                <a:cs typeface="Segoe UI"/>
              </a:rPr>
              <a:t>(</a:t>
            </a:r>
            <a:r>
              <a:rPr dirty="0" sz="1800">
                <a:solidFill>
                  <a:srgbClr val="181818"/>
                </a:solidFill>
                <a:latin typeface="Segoe UI"/>
                <a:cs typeface="Segoe UI"/>
              </a:rPr>
              <a:t>leggings,</a:t>
            </a:r>
            <a:r>
              <a:rPr dirty="0" sz="1800" spc="-55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181818"/>
                </a:solidFill>
                <a:latin typeface="Segoe UI"/>
                <a:cs typeface="Segoe UI"/>
              </a:rPr>
              <a:t>polo</a:t>
            </a:r>
            <a:r>
              <a:rPr dirty="0" sz="1800" spc="-50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181818"/>
                </a:solidFill>
                <a:latin typeface="Segoe UI"/>
                <a:cs typeface="Segoe UI"/>
              </a:rPr>
              <a:t>shirts</a:t>
            </a:r>
            <a:r>
              <a:rPr dirty="0" sz="1800" spc="-55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181818"/>
                </a:solidFill>
                <a:latin typeface="Segoe UI"/>
                <a:cs typeface="Segoe UI"/>
              </a:rPr>
              <a:t>for</a:t>
            </a:r>
            <a:r>
              <a:rPr dirty="0" sz="1800" spc="-40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181818"/>
                </a:solidFill>
                <a:latin typeface="Segoe UI"/>
                <a:cs typeface="Segoe UI"/>
              </a:rPr>
              <a:t>girls</a:t>
            </a:r>
            <a:r>
              <a:rPr dirty="0" sz="1800" spc="-40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181818"/>
                </a:solidFill>
                <a:latin typeface="Segoe UI"/>
                <a:cs typeface="Segoe UI"/>
              </a:rPr>
              <a:t>and</a:t>
            </a:r>
            <a:r>
              <a:rPr dirty="0" sz="1800" spc="-40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181818"/>
                </a:solidFill>
                <a:latin typeface="Segoe UI"/>
                <a:cs typeface="Segoe UI"/>
              </a:rPr>
              <a:t>boys</a:t>
            </a:r>
            <a:r>
              <a:rPr dirty="0" sz="1800" b="1">
                <a:solidFill>
                  <a:srgbClr val="181818"/>
                </a:solidFill>
                <a:latin typeface="Segoe UI"/>
                <a:cs typeface="Segoe UI"/>
              </a:rPr>
              <a:t>),</a:t>
            </a:r>
            <a:r>
              <a:rPr dirty="0" sz="1800" spc="-65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181818"/>
                </a:solidFill>
                <a:latin typeface="Segoe UI"/>
                <a:cs typeface="Segoe UI"/>
              </a:rPr>
              <a:t>The</a:t>
            </a:r>
            <a:r>
              <a:rPr dirty="0" sz="1800" spc="-4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spc="-10" b="1">
                <a:solidFill>
                  <a:srgbClr val="181818"/>
                </a:solidFill>
                <a:latin typeface="Segoe UI"/>
                <a:cs typeface="Segoe UI"/>
              </a:rPr>
              <a:t>Republican Police,</a:t>
            </a:r>
            <a:r>
              <a:rPr dirty="0" sz="1800" spc="-75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181818"/>
                </a:solidFill>
                <a:latin typeface="Segoe UI"/>
                <a:cs typeface="Segoe UI"/>
              </a:rPr>
              <a:t>Customs,</a:t>
            </a:r>
            <a:r>
              <a:rPr dirty="0" sz="1800" spc="-75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181818"/>
                </a:solidFill>
                <a:latin typeface="Segoe UI"/>
                <a:cs typeface="Segoe UI"/>
              </a:rPr>
              <a:t>The</a:t>
            </a:r>
            <a:r>
              <a:rPr dirty="0" sz="1800" spc="-35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181818"/>
                </a:solidFill>
                <a:latin typeface="Segoe UI"/>
                <a:cs typeface="Segoe UI"/>
              </a:rPr>
              <a:t>Ministry</a:t>
            </a:r>
            <a:r>
              <a:rPr dirty="0" sz="1800" spc="-7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181818"/>
                </a:solidFill>
                <a:latin typeface="Segoe UI"/>
                <a:cs typeface="Segoe UI"/>
              </a:rPr>
              <a:t>of</a:t>
            </a:r>
            <a:r>
              <a:rPr dirty="0" sz="1800" spc="-5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181818"/>
                </a:solidFill>
                <a:latin typeface="Segoe UI"/>
                <a:cs typeface="Segoe UI"/>
              </a:rPr>
              <a:t>the</a:t>
            </a:r>
            <a:r>
              <a:rPr dirty="0" sz="1800" spc="-3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181818"/>
                </a:solidFill>
                <a:latin typeface="Segoe UI"/>
                <a:cs typeface="Segoe UI"/>
              </a:rPr>
              <a:t>Interior</a:t>
            </a:r>
            <a:r>
              <a:rPr dirty="0" sz="1800" spc="-35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181818"/>
                </a:solidFill>
                <a:latin typeface="Segoe UI"/>
                <a:cs typeface="Segoe UI"/>
              </a:rPr>
              <a:t>and</a:t>
            </a:r>
            <a:r>
              <a:rPr dirty="0" sz="1800" spc="-7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181818"/>
                </a:solidFill>
                <a:latin typeface="Segoe UI"/>
                <a:cs typeface="Segoe UI"/>
              </a:rPr>
              <a:t>Public</a:t>
            </a:r>
            <a:r>
              <a:rPr dirty="0" sz="1800" spc="-65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181818"/>
                </a:solidFill>
                <a:latin typeface="Segoe UI"/>
                <a:cs typeface="Segoe UI"/>
              </a:rPr>
              <a:t>Security;</a:t>
            </a:r>
            <a:r>
              <a:rPr dirty="0" sz="1800" spc="-3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181818"/>
                </a:solidFill>
                <a:latin typeface="Segoe UI"/>
                <a:cs typeface="Segoe UI"/>
              </a:rPr>
              <a:t>The</a:t>
            </a:r>
            <a:r>
              <a:rPr dirty="0" sz="1800" spc="-65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181818"/>
                </a:solidFill>
                <a:latin typeface="Segoe UI"/>
                <a:cs typeface="Segoe UI"/>
              </a:rPr>
              <a:t>Ministry</a:t>
            </a:r>
            <a:r>
              <a:rPr dirty="0" sz="1800" spc="-75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181818"/>
                </a:solidFill>
                <a:latin typeface="Segoe UI"/>
                <a:cs typeface="Segoe UI"/>
              </a:rPr>
              <a:t>of</a:t>
            </a:r>
            <a:r>
              <a:rPr dirty="0" sz="1800" spc="-45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181818"/>
                </a:solidFill>
                <a:latin typeface="Segoe UI"/>
                <a:cs typeface="Segoe UI"/>
              </a:rPr>
              <a:t>National </a:t>
            </a:r>
            <a:r>
              <a:rPr dirty="0" sz="1800" spc="-10" b="1">
                <a:solidFill>
                  <a:srgbClr val="181818"/>
                </a:solidFill>
                <a:latin typeface="Segoe UI"/>
                <a:cs typeface="Segoe UI"/>
              </a:rPr>
              <a:t>Defence, </a:t>
            </a:r>
            <a:r>
              <a:rPr dirty="0" sz="1800" b="1">
                <a:solidFill>
                  <a:srgbClr val="181818"/>
                </a:solidFill>
                <a:latin typeface="Segoe UI"/>
                <a:cs typeface="Segoe UI"/>
              </a:rPr>
              <a:t>SGDS,</a:t>
            </a:r>
            <a:r>
              <a:rPr dirty="0" sz="1800" spc="-85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181818"/>
                </a:solidFill>
                <a:latin typeface="Segoe UI"/>
                <a:cs typeface="Segoe UI"/>
              </a:rPr>
              <a:t>KIABI,</a:t>
            </a:r>
            <a:r>
              <a:rPr dirty="0" sz="1800" spc="-75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181818"/>
                </a:solidFill>
                <a:latin typeface="Segoe UI"/>
                <a:cs typeface="Segoe UI"/>
              </a:rPr>
              <a:t>US</a:t>
            </a:r>
            <a:r>
              <a:rPr dirty="0" sz="1800" spc="-55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181818"/>
                </a:solidFill>
                <a:latin typeface="Segoe UI"/>
                <a:cs typeface="Segoe UI"/>
              </a:rPr>
              <a:t>POLO</a:t>
            </a:r>
            <a:r>
              <a:rPr dirty="0" sz="1800" spc="-7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181818"/>
                </a:solidFill>
                <a:latin typeface="Segoe UI"/>
                <a:cs typeface="Segoe UI"/>
              </a:rPr>
              <a:t>ASSN,</a:t>
            </a:r>
            <a:r>
              <a:rPr dirty="0" sz="1800" spc="-6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spc="-10" b="1">
                <a:solidFill>
                  <a:srgbClr val="181818"/>
                </a:solidFill>
                <a:latin typeface="Segoe UI"/>
                <a:cs typeface="Segoe UI"/>
              </a:rPr>
              <a:t>GEMO.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1594592" y="6519012"/>
            <a:ext cx="198755" cy="161290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 sz="800" spc="-25">
                <a:solidFill>
                  <a:srgbClr val="009933"/>
                </a:solidFill>
                <a:latin typeface="Segoe UI"/>
                <a:cs typeface="Segoe UI"/>
              </a:rPr>
              <a:t>20</a:t>
            </a:fld>
            <a:endParaRPr sz="8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37176" y="1286763"/>
            <a:ext cx="3806952" cy="13716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51780" y="2760217"/>
            <a:ext cx="3802634" cy="152247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723376" y="1291082"/>
            <a:ext cx="3244850" cy="13716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37176" y="4356074"/>
            <a:ext cx="3806952" cy="1513586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52171" rIns="0" bIns="0" rtlCol="0" vert="horz">
            <a:spAutoFit/>
          </a:bodyPr>
          <a:lstStyle/>
          <a:p>
            <a:pPr marL="198755">
              <a:lnSpc>
                <a:spcPct val="100000"/>
              </a:lnSpc>
              <a:spcBef>
                <a:spcPts val="95"/>
              </a:spcBef>
            </a:pPr>
            <a:r>
              <a:rPr dirty="0" spc="-30">
                <a:solidFill>
                  <a:srgbClr val="00275E"/>
                </a:solidFill>
              </a:rPr>
              <a:t>FACTORIES</a:t>
            </a:r>
            <a:r>
              <a:rPr dirty="0" spc="-114">
                <a:solidFill>
                  <a:srgbClr val="00275E"/>
                </a:solidFill>
              </a:rPr>
              <a:t> </a:t>
            </a:r>
            <a:r>
              <a:rPr dirty="0">
                <a:solidFill>
                  <a:srgbClr val="00275E"/>
                </a:solidFill>
              </a:rPr>
              <a:t>ALREADY</a:t>
            </a:r>
            <a:r>
              <a:rPr dirty="0" spc="-114">
                <a:solidFill>
                  <a:srgbClr val="00275E"/>
                </a:solidFill>
              </a:rPr>
              <a:t> </a:t>
            </a:r>
            <a:r>
              <a:rPr dirty="0" spc="-25">
                <a:solidFill>
                  <a:srgbClr val="00275E"/>
                </a:solidFill>
              </a:rPr>
              <a:t>OPERATIONAL</a:t>
            </a:r>
            <a:r>
              <a:rPr dirty="0" spc="-105">
                <a:solidFill>
                  <a:srgbClr val="00275E"/>
                </a:solidFill>
              </a:rPr>
              <a:t> </a:t>
            </a:r>
            <a:r>
              <a:rPr dirty="0" spc="-25">
                <a:solidFill>
                  <a:srgbClr val="00275E"/>
                </a:solidFill>
              </a:rPr>
              <a:t>3/7</a:t>
            </a:r>
          </a:p>
        </p:txBody>
      </p:sp>
      <p:sp>
        <p:nvSpPr>
          <p:cNvPr id="7" name="object 7" descr=""/>
          <p:cNvSpPr/>
          <p:nvPr/>
        </p:nvSpPr>
        <p:spPr>
          <a:xfrm>
            <a:off x="464819" y="1286763"/>
            <a:ext cx="4274820" cy="4582795"/>
          </a:xfrm>
          <a:custGeom>
            <a:avLst/>
            <a:gdLst/>
            <a:ahLst/>
            <a:cxnLst/>
            <a:rect l="l" t="t" r="r" b="b"/>
            <a:pathLst>
              <a:path w="4274820" h="4582795">
                <a:moveTo>
                  <a:pt x="4274820" y="0"/>
                </a:moveTo>
                <a:lnTo>
                  <a:pt x="712482" y="0"/>
                </a:lnTo>
                <a:lnTo>
                  <a:pt x="0" y="659384"/>
                </a:lnTo>
                <a:lnTo>
                  <a:pt x="0" y="4582426"/>
                </a:lnTo>
                <a:lnTo>
                  <a:pt x="3562350" y="4582426"/>
                </a:lnTo>
                <a:lnTo>
                  <a:pt x="4274820" y="3923029"/>
                </a:lnTo>
                <a:lnTo>
                  <a:pt x="4274820" y="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761491" y="2262125"/>
            <a:ext cx="3499485" cy="2635250"/>
          </a:xfrm>
          <a:prstGeom prst="rect">
            <a:avLst/>
          </a:prstGeom>
        </p:spPr>
        <p:txBody>
          <a:bodyPr wrap="square" lIns="0" tIns="214629" rIns="0" bIns="0" rtlCol="0" vert="horz">
            <a:spAutoFit/>
          </a:bodyPr>
          <a:lstStyle/>
          <a:p>
            <a:pPr marL="15240">
              <a:lnSpc>
                <a:spcPct val="100000"/>
              </a:lnSpc>
              <a:spcBef>
                <a:spcPts val="1689"/>
              </a:spcBef>
            </a:pPr>
            <a:r>
              <a:rPr dirty="0" sz="2800" spc="-80" b="1">
                <a:solidFill>
                  <a:srgbClr val="FFFFFF"/>
                </a:solidFill>
                <a:latin typeface="Segoe UI"/>
                <a:cs typeface="Segoe UI"/>
              </a:rPr>
              <a:t>BENIN</a:t>
            </a:r>
            <a:r>
              <a:rPr dirty="0" sz="2800" spc="-10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2800" spc="-50" b="1">
                <a:solidFill>
                  <a:srgbClr val="FFFFFF"/>
                </a:solidFill>
                <a:latin typeface="Segoe UI"/>
                <a:cs typeface="Segoe UI"/>
              </a:rPr>
              <a:t>TEXTILE</a:t>
            </a:r>
            <a:r>
              <a:rPr dirty="0" sz="2800" spc="-13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2800" spc="-45" b="1">
                <a:solidFill>
                  <a:srgbClr val="FFFFFF"/>
                </a:solidFill>
                <a:latin typeface="Segoe UI"/>
                <a:cs typeface="Segoe UI"/>
              </a:rPr>
              <a:t>(Btex)</a:t>
            </a:r>
            <a:endParaRPr sz="2800">
              <a:latin typeface="Segoe UI"/>
              <a:cs typeface="Segoe UI"/>
            </a:endParaRPr>
          </a:p>
          <a:p>
            <a:pPr marL="15240" marR="229870">
              <a:lnSpc>
                <a:spcPct val="100000"/>
              </a:lnSpc>
              <a:spcBef>
                <a:spcPts val="1030"/>
              </a:spcBef>
            </a:pP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Activity:</a:t>
            </a:r>
            <a:r>
              <a:rPr dirty="0" sz="1800" spc="-6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Segoe UI"/>
                <a:cs typeface="Segoe UI"/>
              </a:rPr>
              <a:t>Integrated</a:t>
            </a:r>
            <a:r>
              <a:rPr dirty="0" sz="1800" spc="-95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textile</a:t>
            </a:r>
            <a:r>
              <a:rPr dirty="0" sz="1800" spc="-85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unit</a:t>
            </a:r>
            <a:r>
              <a:rPr dirty="0" sz="1800" spc="-8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50">
                <a:solidFill>
                  <a:srgbClr val="FFFFFF"/>
                </a:solidFill>
                <a:latin typeface="Segoe UI"/>
                <a:cs typeface="Segoe UI"/>
              </a:rPr>
              <a:t>/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cotton</a:t>
            </a:r>
            <a:r>
              <a:rPr dirty="0" sz="1800" spc="-10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Segoe UI"/>
                <a:cs typeface="Segoe UI"/>
              </a:rPr>
              <a:t>processing</a:t>
            </a:r>
            <a:endParaRPr sz="1800">
              <a:latin typeface="Segoe UI"/>
              <a:cs typeface="Segoe UI"/>
            </a:endParaRPr>
          </a:p>
          <a:p>
            <a:pPr marL="15240">
              <a:lnSpc>
                <a:spcPct val="100000"/>
              </a:lnSpc>
              <a:spcBef>
                <a:spcPts val="1005"/>
              </a:spcBef>
            </a:pP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Facilities</a:t>
            </a:r>
            <a:r>
              <a:rPr dirty="0" sz="1800" spc="-6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:</a:t>
            </a:r>
            <a:r>
              <a:rPr dirty="0" sz="1800" spc="-1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Spinning</a:t>
            </a:r>
            <a:r>
              <a:rPr dirty="0" sz="1800" spc="-85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–</a:t>
            </a:r>
            <a:r>
              <a:rPr dirty="0" sz="1800" spc="-4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weaving</a:t>
            </a:r>
            <a:r>
              <a:rPr dirty="0" sz="1800" spc="-60">
                <a:solidFill>
                  <a:srgbClr val="FFFFFF"/>
                </a:solidFill>
                <a:latin typeface="Segoe UI"/>
                <a:cs typeface="Segoe UI"/>
              </a:rPr>
              <a:t> –</a:t>
            </a:r>
            <a:endParaRPr sz="1800">
              <a:latin typeface="Segoe UI"/>
              <a:cs typeface="Segoe UI"/>
            </a:endParaRPr>
          </a:p>
          <a:p>
            <a:pPr marL="15240">
              <a:lnSpc>
                <a:spcPct val="100000"/>
              </a:lnSpc>
            </a:pP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dyeing</a:t>
            </a:r>
            <a:r>
              <a:rPr dirty="0" sz="1800" spc="-65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-</a:t>
            </a:r>
            <a:r>
              <a:rPr dirty="0" sz="1800" spc="-4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Segoe UI"/>
                <a:cs typeface="Segoe UI"/>
              </a:rPr>
              <a:t>finishing</a:t>
            </a:r>
            <a:endParaRPr sz="1800">
              <a:latin typeface="Segoe UI"/>
              <a:cs typeface="Segoe UI"/>
            </a:endParaRPr>
          </a:p>
          <a:p>
            <a:pPr marL="12700" marR="730885">
              <a:lnSpc>
                <a:spcPct val="100000"/>
              </a:lnSpc>
              <a:spcBef>
                <a:spcPts val="605"/>
              </a:spcBef>
            </a:pP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Finished</a:t>
            </a:r>
            <a:r>
              <a:rPr dirty="0" sz="1800" spc="-2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products</a:t>
            </a:r>
            <a:r>
              <a:rPr dirty="0" sz="1800" spc="-4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:</a:t>
            </a:r>
            <a:r>
              <a:rPr dirty="0" sz="1800" spc="-2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Segoe UI"/>
                <a:cs typeface="Segoe UI"/>
              </a:rPr>
              <a:t>cotton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yarns,</a:t>
            </a:r>
            <a:r>
              <a:rPr dirty="0" sz="1800" spc="-55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towels</a:t>
            </a:r>
            <a:r>
              <a:rPr dirty="0" sz="1800" spc="-45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&amp;</a:t>
            </a:r>
            <a:r>
              <a:rPr dirty="0" sz="1800" spc="-35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bed</a:t>
            </a:r>
            <a:r>
              <a:rPr dirty="0" sz="1800" spc="-25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Segoe UI"/>
                <a:cs typeface="Segoe UI"/>
              </a:rPr>
              <a:t>sheets</a:t>
            </a:r>
            <a:endParaRPr sz="1800">
              <a:latin typeface="Segoe UI"/>
              <a:cs typeface="Segoe U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8723376" y="4356100"/>
            <a:ext cx="3245485" cy="1513840"/>
            <a:chOff x="8723376" y="4356100"/>
            <a:chExt cx="3245485" cy="1513840"/>
          </a:xfrm>
        </p:grpSpPr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23376" y="4357623"/>
              <a:ext cx="3235452" cy="151180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742807" y="4356100"/>
              <a:ext cx="3225927" cy="1513332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742806" y="2760217"/>
            <a:ext cx="3216021" cy="1540891"/>
          </a:xfrm>
          <a:prstGeom prst="rect">
            <a:avLst/>
          </a:prstGeom>
        </p:spPr>
      </p:pic>
      <p:sp>
        <p:nvSpPr>
          <p:cNvPr id="13" name="object 13" descr=""/>
          <p:cNvSpPr txBox="1"/>
          <p:nvPr/>
        </p:nvSpPr>
        <p:spPr>
          <a:xfrm>
            <a:off x="11594592" y="6519012"/>
            <a:ext cx="198755" cy="161290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 sz="800" spc="-25">
                <a:solidFill>
                  <a:srgbClr val="009933"/>
                </a:solidFill>
                <a:latin typeface="Segoe UI"/>
                <a:cs typeface="Segoe UI"/>
              </a:rPr>
              <a:t>20</a:t>
            </a:fld>
            <a:endParaRPr sz="8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64819" y="1415288"/>
            <a:ext cx="4274820" cy="5262880"/>
          </a:xfrm>
          <a:custGeom>
            <a:avLst/>
            <a:gdLst/>
            <a:ahLst/>
            <a:cxnLst/>
            <a:rect l="l" t="t" r="r" b="b"/>
            <a:pathLst>
              <a:path w="4274820" h="5262880">
                <a:moveTo>
                  <a:pt x="4274820" y="0"/>
                </a:moveTo>
                <a:lnTo>
                  <a:pt x="712482" y="0"/>
                </a:lnTo>
                <a:lnTo>
                  <a:pt x="0" y="757301"/>
                </a:lnTo>
                <a:lnTo>
                  <a:pt x="0" y="5262714"/>
                </a:lnTo>
                <a:lnTo>
                  <a:pt x="3562350" y="5262714"/>
                </a:lnTo>
                <a:lnTo>
                  <a:pt x="4274820" y="4505439"/>
                </a:lnTo>
                <a:lnTo>
                  <a:pt x="4274820" y="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52171" rIns="0" bIns="0" rtlCol="0" vert="horz">
            <a:spAutoFit/>
          </a:bodyPr>
          <a:lstStyle/>
          <a:p>
            <a:pPr marL="198755">
              <a:lnSpc>
                <a:spcPct val="100000"/>
              </a:lnSpc>
              <a:spcBef>
                <a:spcPts val="95"/>
              </a:spcBef>
            </a:pPr>
            <a:r>
              <a:rPr dirty="0" spc="-30">
                <a:solidFill>
                  <a:srgbClr val="00275E"/>
                </a:solidFill>
              </a:rPr>
              <a:t>FACTORIES</a:t>
            </a:r>
            <a:r>
              <a:rPr dirty="0" spc="-114">
                <a:solidFill>
                  <a:srgbClr val="00275E"/>
                </a:solidFill>
              </a:rPr>
              <a:t> </a:t>
            </a:r>
            <a:r>
              <a:rPr dirty="0">
                <a:solidFill>
                  <a:srgbClr val="00275E"/>
                </a:solidFill>
              </a:rPr>
              <a:t>ALREADY</a:t>
            </a:r>
            <a:r>
              <a:rPr dirty="0" spc="-114">
                <a:solidFill>
                  <a:srgbClr val="00275E"/>
                </a:solidFill>
              </a:rPr>
              <a:t> </a:t>
            </a:r>
            <a:r>
              <a:rPr dirty="0" spc="-25">
                <a:solidFill>
                  <a:srgbClr val="00275E"/>
                </a:solidFill>
              </a:rPr>
              <a:t>OPERATIONAL</a:t>
            </a:r>
            <a:r>
              <a:rPr dirty="0" spc="-105">
                <a:solidFill>
                  <a:srgbClr val="00275E"/>
                </a:solidFill>
              </a:rPr>
              <a:t> </a:t>
            </a:r>
            <a:r>
              <a:rPr dirty="0" spc="-25">
                <a:solidFill>
                  <a:srgbClr val="00275E"/>
                </a:solidFill>
              </a:rPr>
              <a:t>4/7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734974" y="2102561"/>
            <a:ext cx="3747770" cy="33750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 marR="1310005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solidFill>
                  <a:srgbClr val="FFFFFF"/>
                </a:solidFill>
                <a:latin typeface="Segoe UI"/>
                <a:cs typeface="Segoe UI"/>
              </a:rPr>
              <a:t>KAJU</a:t>
            </a:r>
            <a:r>
              <a:rPr dirty="0" sz="2800" spc="14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2800" b="1">
                <a:solidFill>
                  <a:srgbClr val="FFFFFF"/>
                </a:solidFill>
                <a:latin typeface="Segoe UI"/>
                <a:cs typeface="Segoe UI"/>
              </a:rPr>
              <a:t>/</a:t>
            </a:r>
            <a:r>
              <a:rPr dirty="0" sz="2800" spc="11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2800" spc="-20" b="1">
                <a:solidFill>
                  <a:srgbClr val="FFFFFF"/>
                </a:solidFill>
                <a:latin typeface="Segoe UI"/>
                <a:cs typeface="Segoe UI"/>
              </a:rPr>
              <a:t>BENIN </a:t>
            </a:r>
            <a:r>
              <a:rPr dirty="0" sz="2800" b="1">
                <a:solidFill>
                  <a:srgbClr val="FFFFFF"/>
                </a:solidFill>
                <a:latin typeface="Segoe UI"/>
                <a:cs typeface="Segoe UI"/>
              </a:rPr>
              <a:t>CASHEW</a:t>
            </a:r>
            <a:r>
              <a:rPr dirty="0" sz="2800" spc="16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2800" spc="-20" b="1">
                <a:solidFill>
                  <a:srgbClr val="FFFFFF"/>
                </a:solidFill>
                <a:latin typeface="Segoe UI"/>
                <a:cs typeface="Segoe UI"/>
              </a:rPr>
              <a:t>S.A.</a:t>
            </a:r>
            <a:endParaRPr sz="2800">
              <a:latin typeface="Segoe UI"/>
              <a:cs typeface="Segoe UI"/>
            </a:endParaRPr>
          </a:p>
          <a:p>
            <a:pPr marL="12700" marR="5080">
              <a:lnSpc>
                <a:spcPct val="141700"/>
              </a:lnSpc>
              <a:spcBef>
                <a:spcPts val="30"/>
              </a:spcBef>
            </a:pPr>
            <a:r>
              <a:rPr dirty="0" sz="1800" spc="-10" b="1">
                <a:solidFill>
                  <a:srgbClr val="FFFFFF"/>
                </a:solidFill>
                <a:latin typeface="Segoe UI"/>
                <a:cs typeface="Segoe UI"/>
              </a:rPr>
              <a:t>Activity:</a:t>
            </a:r>
            <a:r>
              <a:rPr dirty="0" sz="1800" spc="-6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Cashew</a:t>
            </a:r>
            <a:r>
              <a:rPr dirty="0" sz="1800" spc="-8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nut</a:t>
            </a:r>
            <a:r>
              <a:rPr dirty="0" sz="1800" spc="-95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Segoe UI"/>
                <a:cs typeface="Segoe UI"/>
              </a:rPr>
              <a:t>processing </a:t>
            </a:r>
            <a:r>
              <a:rPr dirty="0" sz="1800" spc="-20" b="1">
                <a:solidFill>
                  <a:srgbClr val="FFFFFF"/>
                </a:solidFill>
                <a:latin typeface="Segoe UI"/>
                <a:cs typeface="Segoe UI"/>
              </a:rPr>
              <a:t>Facilities:</a:t>
            </a:r>
            <a:r>
              <a:rPr dirty="0" sz="1800" spc="-4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05</a:t>
            </a:r>
            <a:r>
              <a:rPr dirty="0" sz="1800" spc="-3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Segoe UI"/>
                <a:cs typeface="Segoe UI"/>
              </a:rPr>
              <a:t>production</a:t>
            </a:r>
            <a:r>
              <a:rPr dirty="0" sz="1800" spc="-3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Segoe UI"/>
                <a:cs typeface="Segoe UI"/>
              </a:rPr>
              <a:t>units </a:t>
            </a:r>
            <a:r>
              <a:rPr dirty="0" sz="1800" spc="-10" b="1">
                <a:solidFill>
                  <a:srgbClr val="FFFFFF"/>
                </a:solidFill>
                <a:latin typeface="Segoe UI"/>
                <a:cs typeface="Segoe UI"/>
              </a:rPr>
              <a:t>Processing</a:t>
            </a:r>
            <a:r>
              <a:rPr dirty="0" sz="1800" spc="-8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Segoe UI"/>
                <a:cs typeface="Segoe UI"/>
              </a:rPr>
              <a:t>capacity:</a:t>
            </a:r>
            <a:r>
              <a:rPr dirty="0" sz="1800" spc="-9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Segoe UI"/>
                <a:cs typeface="Segoe UI"/>
              </a:rPr>
              <a:t>120,000</a:t>
            </a:r>
            <a:r>
              <a:rPr dirty="0" sz="1800" spc="-7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tons</a:t>
            </a:r>
            <a:r>
              <a:rPr dirty="0" sz="1800" spc="-85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25">
                <a:solidFill>
                  <a:srgbClr val="FFFFFF"/>
                </a:solidFill>
                <a:latin typeface="Segoe UI"/>
                <a:cs typeface="Segoe UI"/>
              </a:rPr>
              <a:t>of</a:t>
            </a:r>
            <a:endParaRPr sz="18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raw</a:t>
            </a:r>
            <a:r>
              <a:rPr dirty="0" sz="1800" spc="-8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cashew</a:t>
            </a:r>
            <a:r>
              <a:rPr dirty="0" sz="1800" spc="-75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nuts</a:t>
            </a:r>
            <a:r>
              <a:rPr dirty="0" sz="1800" spc="-9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per</a:t>
            </a:r>
            <a:r>
              <a:rPr dirty="0" sz="1800" spc="-75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Segoe UI"/>
                <a:cs typeface="Segoe UI"/>
              </a:rPr>
              <a:t>year</a:t>
            </a:r>
            <a:endParaRPr sz="18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dirty="0" sz="1800" spc="-10" b="1">
                <a:solidFill>
                  <a:srgbClr val="FFFFFF"/>
                </a:solidFill>
                <a:latin typeface="Segoe UI"/>
                <a:cs typeface="Segoe UI"/>
              </a:rPr>
              <a:t>Finished</a:t>
            </a:r>
            <a:r>
              <a:rPr dirty="0" sz="1800" spc="-7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Segoe UI"/>
                <a:cs typeface="Segoe UI"/>
              </a:rPr>
              <a:t>products:</a:t>
            </a:r>
            <a:r>
              <a:rPr dirty="0" sz="1800" spc="-7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Cashew</a:t>
            </a:r>
            <a:r>
              <a:rPr dirty="0" sz="1800" spc="-85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Segoe UI"/>
                <a:cs typeface="Segoe UI"/>
              </a:rPr>
              <a:t>kernels</a:t>
            </a:r>
            <a:endParaRPr sz="1800">
              <a:latin typeface="Segoe UI"/>
              <a:cs typeface="Segoe UI"/>
            </a:endParaRPr>
          </a:p>
          <a:p>
            <a:pPr marL="12700" marR="378460">
              <a:lnSpc>
                <a:spcPct val="100000"/>
              </a:lnSpc>
              <a:spcBef>
                <a:spcPts val="900"/>
              </a:spcBef>
            </a:pP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Number</a:t>
            </a:r>
            <a:r>
              <a:rPr dirty="0" sz="1800" spc="-6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of</a:t>
            </a:r>
            <a:r>
              <a:rPr dirty="0" sz="1800" spc="-7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jobs</a:t>
            </a:r>
            <a:r>
              <a:rPr dirty="0" sz="1800" spc="-8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Segoe UI"/>
                <a:cs typeface="Segoe UI"/>
              </a:rPr>
              <a:t>created:</a:t>
            </a:r>
            <a:r>
              <a:rPr dirty="0" sz="1800" spc="-6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+</a:t>
            </a:r>
            <a:r>
              <a:rPr dirty="0" sz="1800" spc="-6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Segoe UI"/>
                <a:cs typeface="Segoe UI"/>
              </a:rPr>
              <a:t>2000 </a:t>
            </a:r>
            <a:r>
              <a:rPr dirty="0" sz="1800" spc="-10">
                <a:solidFill>
                  <a:srgbClr val="FFFFFF"/>
                </a:solidFill>
                <a:latin typeface="Segoe UI"/>
                <a:cs typeface="Segoe UI"/>
              </a:rPr>
              <a:t>direct</a:t>
            </a:r>
            <a:r>
              <a:rPr dirty="0" sz="1800" spc="-6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and</a:t>
            </a:r>
            <a:r>
              <a:rPr dirty="0" sz="1800" spc="-9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500</a:t>
            </a:r>
            <a:r>
              <a:rPr dirty="0" sz="1800" spc="-8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Segoe UI"/>
                <a:cs typeface="Segoe UI"/>
              </a:rPr>
              <a:t>indirect</a:t>
            </a:r>
            <a:endParaRPr sz="1800">
              <a:latin typeface="Segoe UI"/>
              <a:cs typeface="Segoe UI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02068" y="3823715"/>
            <a:ext cx="2385060" cy="259842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99904" y="3823703"/>
            <a:ext cx="2061972" cy="2587498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16795" y="1418844"/>
            <a:ext cx="2545079" cy="2313431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31079" y="3823715"/>
            <a:ext cx="2458212" cy="2589276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831079" y="1418844"/>
            <a:ext cx="4479035" cy="2313431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11594592" y="6519012"/>
            <a:ext cx="198755" cy="161290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 sz="800" spc="-25">
                <a:solidFill>
                  <a:srgbClr val="009933"/>
                </a:solidFill>
                <a:latin typeface="Segoe UI"/>
                <a:cs typeface="Segoe UI"/>
              </a:rPr>
              <a:t>20</a:t>
            </a:fld>
            <a:endParaRPr sz="8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2119" y="1418844"/>
            <a:ext cx="4274820" cy="4951730"/>
          </a:xfrm>
          <a:custGeom>
            <a:avLst/>
            <a:gdLst/>
            <a:ahLst/>
            <a:cxnLst/>
            <a:rect l="l" t="t" r="r" b="b"/>
            <a:pathLst>
              <a:path w="4274820" h="4951730">
                <a:moveTo>
                  <a:pt x="4274820" y="0"/>
                </a:moveTo>
                <a:lnTo>
                  <a:pt x="712482" y="0"/>
                </a:lnTo>
                <a:lnTo>
                  <a:pt x="0" y="712469"/>
                </a:lnTo>
                <a:lnTo>
                  <a:pt x="0" y="4951221"/>
                </a:lnTo>
                <a:lnTo>
                  <a:pt x="3562350" y="4951221"/>
                </a:lnTo>
                <a:lnTo>
                  <a:pt x="4274820" y="4238777"/>
                </a:lnTo>
                <a:lnTo>
                  <a:pt x="4274820" y="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52171" rIns="0" bIns="0" rtlCol="0" vert="horz">
            <a:spAutoFit/>
          </a:bodyPr>
          <a:lstStyle/>
          <a:p>
            <a:pPr marL="198755">
              <a:lnSpc>
                <a:spcPct val="100000"/>
              </a:lnSpc>
              <a:spcBef>
                <a:spcPts val="95"/>
              </a:spcBef>
            </a:pPr>
            <a:r>
              <a:rPr dirty="0" spc="-30">
                <a:solidFill>
                  <a:srgbClr val="00275E"/>
                </a:solidFill>
              </a:rPr>
              <a:t>FACTORIES</a:t>
            </a:r>
            <a:r>
              <a:rPr dirty="0" spc="-114">
                <a:solidFill>
                  <a:srgbClr val="00275E"/>
                </a:solidFill>
              </a:rPr>
              <a:t> </a:t>
            </a:r>
            <a:r>
              <a:rPr dirty="0">
                <a:solidFill>
                  <a:srgbClr val="00275E"/>
                </a:solidFill>
              </a:rPr>
              <a:t>ALREADY</a:t>
            </a:r>
            <a:r>
              <a:rPr dirty="0" spc="-114">
                <a:solidFill>
                  <a:srgbClr val="00275E"/>
                </a:solidFill>
              </a:rPr>
              <a:t> </a:t>
            </a:r>
            <a:r>
              <a:rPr dirty="0" spc="-25">
                <a:solidFill>
                  <a:srgbClr val="00275E"/>
                </a:solidFill>
              </a:rPr>
              <a:t>OPERATIONAL</a:t>
            </a:r>
            <a:r>
              <a:rPr dirty="0" spc="-105">
                <a:solidFill>
                  <a:srgbClr val="00275E"/>
                </a:solidFill>
              </a:rPr>
              <a:t> </a:t>
            </a:r>
            <a:r>
              <a:rPr dirty="0" spc="-25">
                <a:solidFill>
                  <a:srgbClr val="00275E"/>
                </a:solidFill>
              </a:rPr>
              <a:t>5/7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650240" y="1990089"/>
            <a:ext cx="3783965" cy="39077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solidFill>
                  <a:srgbClr val="FFFFFF"/>
                </a:solidFill>
                <a:latin typeface="Segoe UI"/>
                <a:cs typeface="Segoe UI"/>
              </a:rPr>
              <a:t>BENIN</a:t>
            </a:r>
            <a:r>
              <a:rPr dirty="0" sz="2800" spc="-19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2800" spc="-10" b="1">
                <a:solidFill>
                  <a:srgbClr val="FFFFFF"/>
                </a:solidFill>
                <a:latin typeface="Segoe UI"/>
                <a:cs typeface="Segoe UI"/>
              </a:rPr>
              <a:t>ORGANICS</a:t>
            </a:r>
            <a:endParaRPr sz="2800">
              <a:latin typeface="Segoe UI"/>
              <a:cs typeface="Segoe UI"/>
            </a:endParaRPr>
          </a:p>
          <a:p>
            <a:pPr marL="17145">
              <a:lnSpc>
                <a:spcPct val="100000"/>
              </a:lnSpc>
              <a:spcBef>
                <a:spcPts val="3265"/>
              </a:spcBef>
            </a:pP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Activity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:</a:t>
            </a:r>
            <a:r>
              <a:rPr dirty="0" sz="1800" spc="-11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Organic</a:t>
            </a:r>
            <a:r>
              <a:rPr dirty="0" sz="1800" spc="-8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soybean</a:t>
            </a:r>
            <a:r>
              <a:rPr dirty="0" sz="1800" spc="-114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Segoe UI"/>
                <a:cs typeface="Segoe UI"/>
              </a:rPr>
              <a:t>processing</a:t>
            </a:r>
            <a:endParaRPr sz="1800">
              <a:latin typeface="Segoe UI"/>
              <a:cs typeface="Segoe UI"/>
            </a:endParaRPr>
          </a:p>
          <a:p>
            <a:pPr marL="17145">
              <a:lnSpc>
                <a:spcPct val="100000"/>
              </a:lnSpc>
              <a:spcBef>
                <a:spcPts val="905"/>
              </a:spcBef>
            </a:pPr>
            <a:r>
              <a:rPr dirty="0" sz="1800" spc="-10" b="1">
                <a:solidFill>
                  <a:srgbClr val="FFFFFF"/>
                </a:solidFill>
                <a:latin typeface="Segoe UI"/>
                <a:cs typeface="Segoe UI"/>
              </a:rPr>
              <a:t>Facility:</a:t>
            </a:r>
            <a:r>
              <a:rPr dirty="0" sz="1800" spc="-5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01</a:t>
            </a:r>
            <a:r>
              <a:rPr dirty="0" sz="1800" spc="-8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production</a:t>
            </a:r>
            <a:r>
              <a:rPr dirty="0" sz="1800" spc="-85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Segoe UI"/>
                <a:cs typeface="Segoe UI"/>
              </a:rPr>
              <a:t>unit</a:t>
            </a:r>
            <a:endParaRPr sz="1800">
              <a:latin typeface="Segoe UI"/>
              <a:cs typeface="Segoe UI"/>
            </a:endParaRPr>
          </a:p>
          <a:p>
            <a:pPr marL="17145" marR="747395">
              <a:lnSpc>
                <a:spcPct val="100000"/>
              </a:lnSpc>
              <a:spcBef>
                <a:spcPts val="900"/>
              </a:spcBef>
            </a:pP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Quantity</a:t>
            </a:r>
            <a:r>
              <a:rPr dirty="0" sz="1800" spc="-9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of</a:t>
            </a:r>
            <a:r>
              <a:rPr dirty="0" sz="1800" spc="-5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soybean</a:t>
            </a:r>
            <a:r>
              <a:rPr dirty="0" sz="1800" spc="-9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Segoe UI"/>
                <a:cs typeface="Segoe UI"/>
              </a:rPr>
              <a:t>already </a:t>
            </a: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processed:</a:t>
            </a:r>
            <a:r>
              <a:rPr dirty="0" sz="1800" spc="-10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14,500</a:t>
            </a:r>
            <a:r>
              <a:rPr dirty="0" sz="1800" spc="-8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Segoe UI"/>
                <a:cs typeface="Segoe UI"/>
              </a:rPr>
              <a:t>tons</a:t>
            </a:r>
            <a:endParaRPr sz="1800">
              <a:latin typeface="Segoe UI"/>
              <a:cs typeface="Segoe UI"/>
            </a:endParaRPr>
          </a:p>
          <a:p>
            <a:pPr marL="17145" marR="5080">
              <a:lnSpc>
                <a:spcPct val="100000"/>
              </a:lnSpc>
              <a:spcBef>
                <a:spcPts val="900"/>
              </a:spcBef>
            </a:pP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Processing</a:t>
            </a:r>
            <a:r>
              <a:rPr dirty="0" sz="1800" spc="-5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Segoe UI"/>
                <a:cs typeface="Segoe UI"/>
              </a:rPr>
              <a:t>capacity:</a:t>
            </a:r>
            <a:r>
              <a:rPr dirty="0" sz="1800" spc="-9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60,000</a:t>
            </a:r>
            <a:r>
              <a:rPr dirty="0" sz="1800" spc="-6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tons</a:t>
            </a:r>
            <a:r>
              <a:rPr dirty="0" sz="1800" spc="-8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25">
                <a:solidFill>
                  <a:srgbClr val="FFFFFF"/>
                </a:solidFill>
                <a:latin typeface="Segoe UI"/>
                <a:cs typeface="Segoe UI"/>
              </a:rPr>
              <a:t>per </a:t>
            </a:r>
            <a:r>
              <a:rPr dirty="0" sz="1800" spc="-20">
                <a:solidFill>
                  <a:srgbClr val="FFFFFF"/>
                </a:solidFill>
                <a:latin typeface="Segoe UI"/>
                <a:cs typeface="Segoe UI"/>
              </a:rPr>
              <a:t>year</a:t>
            </a:r>
            <a:endParaRPr sz="1800">
              <a:latin typeface="Segoe UI"/>
              <a:cs typeface="Segoe UI"/>
            </a:endParaRPr>
          </a:p>
          <a:p>
            <a:pPr marL="17145" marR="50165">
              <a:lnSpc>
                <a:spcPct val="100000"/>
              </a:lnSpc>
              <a:spcBef>
                <a:spcPts val="900"/>
              </a:spcBef>
            </a:pP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Finished</a:t>
            </a:r>
            <a:r>
              <a:rPr dirty="0" sz="1800" spc="-9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products:</a:t>
            </a:r>
            <a:r>
              <a:rPr dirty="0" sz="1800" spc="-7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Segoe UI"/>
                <a:cs typeface="Segoe UI"/>
              </a:rPr>
              <a:t>Organic</a:t>
            </a:r>
            <a:r>
              <a:rPr dirty="0" sz="1800" spc="-7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Segoe UI"/>
                <a:cs typeface="Segoe UI"/>
              </a:rPr>
              <a:t>soybean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oil</a:t>
            </a:r>
            <a:r>
              <a:rPr dirty="0" sz="1800" spc="-4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&amp;</a:t>
            </a:r>
            <a:r>
              <a:rPr dirty="0" sz="1800" spc="-20">
                <a:solidFill>
                  <a:srgbClr val="FFFFFF"/>
                </a:solidFill>
                <a:latin typeface="Segoe UI"/>
                <a:cs typeface="Segoe UI"/>
              </a:rPr>
              <a:t> meal</a:t>
            </a:r>
            <a:endParaRPr sz="1800">
              <a:latin typeface="Segoe UI"/>
              <a:cs typeface="Segoe UI"/>
            </a:endParaRPr>
          </a:p>
          <a:p>
            <a:pPr marL="17145">
              <a:lnSpc>
                <a:spcPct val="100000"/>
              </a:lnSpc>
              <a:spcBef>
                <a:spcPts val="905"/>
              </a:spcBef>
            </a:pP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Number</a:t>
            </a:r>
            <a:r>
              <a:rPr dirty="0" sz="1800" spc="-7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of</a:t>
            </a:r>
            <a:r>
              <a:rPr dirty="0" sz="1800" spc="-5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jobs</a:t>
            </a:r>
            <a:r>
              <a:rPr dirty="0" sz="1800" spc="-6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created:</a:t>
            </a:r>
            <a:r>
              <a:rPr dirty="0" sz="1800" spc="-5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25">
                <a:solidFill>
                  <a:srgbClr val="FFFFFF"/>
                </a:solidFill>
                <a:latin typeface="Segoe UI"/>
                <a:cs typeface="Segoe UI"/>
              </a:rPr>
              <a:t>500</a:t>
            </a:r>
            <a:endParaRPr sz="1800">
              <a:latin typeface="Segoe UI"/>
              <a:cs typeface="Segoe UI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31079" y="1418844"/>
            <a:ext cx="7187183" cy="339852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02368" y="4893564"/>
            <a:ext cx="2215896" cy="1476756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615428" y="4893564"/>
            <a:ext cx="2092452" cy="1476756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31079" y="4893564"/>
            <a:ext cx="2699004" cy="1476756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11594592" y="6519012"/>
            <a:ext cx="198755" cy="161290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 sz="800" spc="-25">
                <a:solidFill>
                  <a:srgbClr val="009933"/>
                </a:solidFill>
                <a:latin typeface="Segoe UI"/>
                <a:cs typeface="Segoe UI"/>
              </a:rPr>
              <a:t>20</a:t>
            </a:fld>
            <a:endParaRPr sz="8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2119" y="1412621"/>
            <a:ext cx="4287520" cy="4963795"/>
          </a:xfrm>
          <a:custGeom>
            <a:avLst/>
            <a:gdLst/>
            <a:ahLst/>
            <a:cxnLst/>
            <a:rect l="l" t="t" r="r" b="b"/>
            <a:pathLst>
              <a:path w="4287520" h="4963795">
                <a:moveTo>
                  <a:pt x="4287520" y="0"/>
                </a:moveTo>
                <a:lnTo>
                  <a:pt x="714603" y="0"/>
                </a:lnTo>
                <a:lnTo>
                  <a:pt x="0" y="714248"/>
                </a:lnTo>
                <a:lnTo>
                  <a:pt x="0" y="4963541"/>
                </a:lnTo>
                <a:lnTo>
                  <a:pt x="3572891" y="4963541"/>
                </a:lnTo>
                <a:lnTo>
                  <a:pt x="4287520" y="4249318"/>
                </a:lnTo>
                <a:lnTo>
                  <a:pt x="4287520" y="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52171" rIns="0" bIns="0" rtlCol="0" vert="horz">
            <a:spAutoFit/>
          </a:bodyPr>
          <a:lstStyle/>
          <a:p>
            <a:pPr marL="198755">
              <a:lnSpc>
                <a:spcPct val="100000"/>
              </a:lnSpc>
              <a:spcBef>
                <a:spcPts val="95"/>
              </a:spcBef>
            </a:pPr>
            <a:r>
              <a:rPr dirty="0" spc="-30">
                <a:solidFill>
                  <a:srgbClr val="00275E"/>
                </a:solidFill>
              </a:rPr>
              <a:t>FACTORIES</a:t>
            </a:r>
            <a:r>
              <a:rPr dirty="0" spc="-114">
                <a:solidFill>
                  <a:srgbClr val="00275E"/>
                </a:solidFill>
              </a:rPr>
              <a:t> </a:t>
            </a:r>
            <a:r>
              <a:rPr dirty="0">
                <a:solidFill>
                  <a:srgbClr val="00275E"/>
                </a:solidFill>
              </a:rPr>
              <a:t>ALREADY</a:t>
            </a:r>
            <a:r>
              <a:rPr dirty="0" spc="-114">
                <a:solidFill>
                  <a:srgbClr val="00275E"/>
                </a:solidFill>
              </a:rPr>
              <a:t> </a:t>
            </a:r>
            <a:r>
              <a:rPr dirty="0" spc="-25">
                <a:solidFill>
                  <a:srgbClr val="00275E"/>
                </a:solidFill>
              </a:rPr>
              <a:t>OPERATIONAL</a:t>
            </a:r>
            <a:r>
              <a:rPr dirty="0" spc="-105">
                <a:solidFill>
                  <a:srgbClr val="00275E"/>
                </a:solidFill>
              </a:rPr>
              <a:t> </a:t>
            </a:r>
            <a:r>
              <a:rPr dirty="0" spc="-25">
                <a:solidFill>
                  <a:srgbClr val="00275E"/>
                </a:solidFill>
              </a:rPr>
              <a:t>6/7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717905" y="1878025"/>
            <a:ext cx="3802379" cy="41478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0" b="1">
                <a:solidFill>
                  <a:srgbClr val="FFFFFF"/>
                </a:solidFill>
                <a:latin typeface="Segoe UI"/>
                <a:cs typeface="Segoe UI"/>
              </a:rPr>
              <a:t>BENIN</a:t>
            </a:r>
            <a:r>
              <a:rPr dirty="0" sz="2800" spc="-17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2800" b="1">
                <a:solidFill>
                  <a:srgbClr val="FFFFFF"/>
                </a:solidFill>
                <a:latin typeface="Segoe UI"/>
                <a:cs typeface="Segoe UI"/>
              </a:rPr>
              <a:t>AGRI</a:t>
            </a:r>
            <a:r>
              <a:rPr dirty="0" sz="2800" spc="-9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2800" spc="-10" b="1">
                <a:solidFill>
                  <a:srgbClr val="FFFFFF"/>
                </a:solidFill>
                <a:latin typeface="Segoe UI"/>
                <a:cs typeface="Segoe UI"/>
              </a:rPr>
              <a:t>BUSINESS</a:t>
            </a:r>
            <a:endParaRPr sz="2800">
              <a:latin typeface="Segoe UI"/>
              <a:cs typeface="Segoe UI"/>
            </a:endParaRPr>
          </a:p>
          <a:p>
            <a:pPr marL="12700" marR="642620">
              <a:lnSpc>
                <a:spcPct val="100000"/>
              </a:lnSpc>
              <a:spcBef>
                <a:spcPts val="1495"/>
              </a:spcBef>
            </a:pPr>
            <a:r>
              <a:rPr dirty="0" sz="1800" spc="-10" b="1">
                <a:solidFill>
                  <a:srgbClr val="FFFFFF"/>
                </a:solidFill>
                <a:latin typeface="Segoe UI"/>
                <a:cs typeface="Segoe UI"/>
              </a:rPr>
              <a:t>Activity: </a:t>
            </a:r>
            <a:r>
              <a:rPr dirty="0" sz="1800" spc="-20">
                <a:solidFill>
                  <a:srgbClr val="FFFFFF"/>
                </a:solidFill>
                <a:latin typeface="Segoe UI"/>
                <a:cs typeface="Segoe UI"/>
              </a:rPr>
              <a:t>Conventional</a:t>
            </a:r>
            <a:r>
              <a:rPr dirty="0" sz="1800" spc="-55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Segoe UI"/>
                <a:cs typeface="Segoe UI"/>
              </a:rPr>
              <a:t>soybean processing</a:t>
            </a:r>
            <a:endParaRPr sz="18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1800" spc="-10" b="1">
                <a:solidFill>
                  <a:srgbClr val="FFFFFF"/>
                </a:solidFill>
                <a:latin typeface="Segoe UI"/>
                <a:cs typeface="Segoe UI"/>
              </a:rPr>
              <a:t>Facility:</a:t>
            </a:r>
            <a:r>
              <a:rPr dirty="0" sz="1800" spc="-8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01</a:t>
            </a:r>
            <a:r>
              <a:rPr dirty="0" sz="1800" spc="-6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Segoe UI"/>
                <a:cs typeface="Segoe UI"/>
              </a:rPr>
              <a:t>production</a:t>
            </a:r>
            <a:r>
              <a:rPr dirty="0" sz="1800" spc="-5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Segoe UI"/>
                <a:cs typeface="Segoe UI"/>
              </a:rPr>
              <a:t>unit</a:t>
            </a:r>
            <a:endParaRPr sz="18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1800" spc="-10" b="1">
                <a:solidFill>
                  <a:srgbClr val="FFFFFF"/>
                </a:solidFill>
                <a:latin typeface="Segoe UI"/>
                <a:cs typeface="Segoe UI"/>
              </a:rPr>
              <a:t>Quantity</a:t>
            </a:r>
            <a:r>
              <a:rPr dirty="0" sz="1800" spc="-8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of</a:t>
            </a:r>
            <a:r>
              <a:rPr dirty="0" sz="1800" spc="-7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soybean</a:t>
            </a:r>
            <a:r>
              <a:rPr dirty="0" sz="1800" spc="-9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Segoe UI"/>
                <a:cs typeface="Segoe UI"/>
              </a:rPr>
              <a:t>already</a:t>
            </a:r>
            <a:endParaRPr sz="18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 spc="-10" b="1">
                <a:solidFill>
                  <a:srgbClr val="FFFFFF"/>
                </a:solidFill>
                <a:latin typeface="Segoe UI"/>
                <a:cs typeface="Segoe UI"/>
              </a:rPr>
              <a:t>processed:</a:t>
            </a:r>
            <a:r>
              <a:rPr dirty="0" sz="1800" spc="-7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Segoe UI"/>
                <a:cs typeface="Segoe UI"/>
              </a:rPr>
              <a:t>13,000</a:t>
            </a:r>
            <a:r>
              <a:rPr dirty="0" sz="1800" spc="-7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Segoe UI"/>
                <a:cs typeface="Segoe UI"/>
              </a:rPr>
              <a:t>tons</a:t>
            </a:r>
            <a:endParaRPr sz="1800">
              <a:latin typeface="Segoe UI"/>
              <a:cs typeface="Segoe UI"/>
            </a:endParaRPr>
          </a:p>
          <a:p>
            <a:pPr marL="12700" marR="318135">
              <a:lnSpc>
                <a:spcPct val="100000"/>
              </a:lnSpc>
              <a:spcBef>
                <a:spcPts val="1200"/>
              </a:spcBef>
            </a:pPr>
            <a:r>
              <a:rPr dirty="0" sz="1800" spc="-10" b="1">
                <a:solidFill>
                  <a:srgbClr val="FFFFFF"/>
                </a:solidFill>
                <a:latin typeface="Segoe UI"/>
                <a:cs typeface="Segoe UI"/>
              </a:rPr>
              <a:t>Processing</a:t>
            </a:r>
            <a:r>
              <a:rPr dirty="0" sz="1800" spc="-8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Segoe UI"/>
                <a:cs typeface="Segoe UI"/>
              </a:rPr>
              <a:t>capacity:</a:t>
            </a:r>
            <a:r>
              <a:rPr dirty="0" sz="1800" spc="-8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Segoe UI"/>
                <a:cs typeface="Segoe UI"/>
              </a:rPr>
              <a:t>150,000</a:t>
            </a:r>
            <a:r>
              <a:rPr dirty="0" sz="1800" spc="-6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Segoe UI"/>
                <a:cs typeface="Segoe UI"/>
              </a:rPr>
              <a:t>tons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per</a:t>
            </a:r>
            <a:r>
              <a:rPr dirty="0" sz="1800" spc="-65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Segoe UI"/>
                <a:cs typeface="Segoe UI"/>
              </a:rPr>
              <a:t>year</a:t>
            </a:r>
            <a:endParaRPr sz="1800">
              <a:latin typeface="Segoe UI"/>
              <a:cs typeface="Segoe UI"/>
            </a:endParaRPr>
          </a:p>
          <a:p>
            <a:pPr marL="12700" marR="464820">
              <a:lnSpc>
                <a:spcPct val="100000"/>
              </a:lnSpc>
              <a:spcBef>
                <a:spcPts val="1200"/>
              </a:spcBef>
            </a:pPr>
            <a:r>
              <a:rPr dirty="0" sz="1800" spc="-10" b="1">
                <a:solidFill>
                  <a:srgbClr val="FFFFFF"/>
                </a:solidFill>
                <a:latin typeface="Segoe UI"/>
                <a:cs typeface="Segoe UI"/>
              </a:rPr>
              <a:t>Finished</a:t>
            </a:r>
            <a:r>
              <a:rPr dirty="0" sz="1800" spc="-5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Segoe UI"/>
                <a:cs typeface="Segoe UI"/>
              </a:rPr>
              <a:t>products:</a:t>
            </a:r>
            <a:r>
              <a:rPr dirty="0" sz="1800" spc="-6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Segoe UI"/>
                <a:cs typeface="Segoe UI"/>
              </a:rPr>
              <a:t>Conventional soybean</a:t>
            </a:r>
            <a:r>
              <a:rPr dirty="0" sz="1800" spc="-55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oil</a:t>
            </a:r>
            <a:r>
              <a:rPr dirty="0" sz="1800" spc="-5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&amp;</a:t>
            </a:r>
            <a:r>
              <a:rPr dirty="0" sz="1800" spc="-65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Segoe UI"/>
                <a:cs typeface="Segoe UI"/>
              </a:rPr>
              <a:t>meal</a:t>
            </a:r>
            <a:endParaRPr sz="18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Number</a:t>
            </a:r>
            <a:r>
              <a:rPr dirty="0" sz="1800" spc="-7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of</a:t>
            </a:r>
            <a:r>
              <a:rPr dirty="0" sz="1800" spc="-8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jobs</a:t>
            </a:r>
            <a:r>
              <a:rPr dirty="0" sz="1800" spc="-9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Segoe UI"/>
                <a:cs typeface="Segoe UI"/>
              </a:rPr>
              <a:t>created:</a:t>
            </a:r>
            <a:r>
              <a:rPr dirty="0" sz="1800" spc="-6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25">
                <a:solidFill>
                  <a:srgbClr val="FFFFFF"/>
                </a:solidFill>
                <a:latin typeface="Segoe UI"/>
                <a:cs typeface="Segoe UI"/>
              </a:rPr>
              <a:t>500</a:t>
            </a:r>
            <a:endParaRPr sz="1800">
              <a:latin typeface="Segoe UI"/>
              <a:cs typeface="Segoe UI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41747" y="3796284"/>
            <a:ext cx="7074408" cy="2580131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41747" y="1417319"/>
            <a:ext cx="7074408" cy="2275331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11594592" y="6519012"/>
            <a:ext cx="198755" cy="161290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 sz="800" spc="-25">
                <a:solidFill>
                  <a:srgbClr val="009933"/>
                </a:solidFill>
                <a:latin typeface="Segoe UI"/>
                <a:cs typeface="Segoe UI"/>
              </a:rPr>
              <a:t>20</a:t>
            </a:fld>
            <a:endParaRPr sz="8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35863" y="1418589"/>
            <a:ext cx="4274820" cy="4951730"/>
          </a:xfrm>
          <a:custGeom>
            <a:avLst/>
            <a:gdLst/>
            <a:ahLst/>
            <a:cxnLst/>
            <a:rect l="l" t="t" r="r" b="b"/>
            <a:pathLst>
              <a:path w="4274820" h="4951730">
                <a:moveTo>
                  <a:pt x="4274820" y="0"/>
                </a:moveTo>
                <a:lnTo>
                  <a:pt x="712482" y="0"/>
                </a:lnTo>
                <a:lnTo>
                  <a:pt x="0" y="712470"/>
                </a:lnTo>
                <a:lnTo>
                  <a:pt x="0" y="4951476"/>
                </a:lnTo>
                <a:lnTo>
                  <a:pt x="3562350" y="4951476"/>
                </a:lnTo>
                <a:lnTo>
                  <a:pt x="4274820" y="4238993"/>
                </a:lnTo>
                <a:lnTo>
                  <a:pt x="4274820" y="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52171" rIns="0" bIns="0" rtlCol="0" vert="horz">
            <a:spAutoFit/>
          </a:bodyPr>
          <a:lstStyle/>
          <a:p>
            <a:pPr marL="198755">
              <a:lnSpc>
                <a:spcPct val="100000"/>
              </a:lnSpc>
              <a:spcBef>
                <a:spcPts val="95"/>
              </a:spcBef>
            </a:pPr>
            <a:r>
              <a:rPr dirty="0" spc="-30">
                <a:solidFill>
                  <a:srgbClr val="00275E"/>
                </a:solidFill>
              </a:rPr>
              <a:t>FACTORIES</a:t>
            </a:r>
            <a:r>
              <a:rPr dirty="0" spc="-114">
                <a:solidFill>
                  <a:srgbClr val="00275E"/>
                </a:solidFill>
              </a:rPr>
              <a:t> </a:t>
            </a:r>
            <a:r>
              <a:rPr dirty="0">
                <a:solidFill>
                  <a:srgbClr val="00275E"/>
                </a:solidFill>
              </a:rPr>
              <a:t>ALREADY</a:t>
            </a:r>
            <a:r>
              <a:rPr dirty="0" spc="-114">
                <a:solidFill>
                  <a:srgbClr val="00275E"/>
                </a:solidFill>
              </a:rPr>
              <a:t> </a:t>
            </a:r>
            <a:r>
              <a:rPr dirty="0" spc="-25">
                <a:solidFill>
                  <a:srgbClr val="00275E"/>
                </a:solidFill>
              </a:rPr>
              <a:t>OPERATIONAL</a:t>
            </a:r>
            <a:r>
              <a:rPr dirty="0" spc="-105">
                <a:solidFill>
                  <a:srgbClr val="00275E"/>
                </a:solidFill>
              </a:rPr>
              <a:t> </a:t>
            </a:r>
            <a:r>
              <a:rPr dirty="0" spc="-25">
                <a:solidFill>
                  <a:srgbClr val="00275E"/>
                </a:solidFill>
              </a:rPr>
              <a:t>7/7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41747" y="1356360"/>
            <a:ext cx="3502152" cy="2410968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62771" y="1360932"/>
            <a:ext cx="3264408" cy="2406396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29555" y="3881628"/>
            <a:ext cx="6897624" cy="2488692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685291" y="2116581"/>
            <a:ext cx="3226435" cy="34048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 marR="1139825">
              <a:lnSpc>
                <a:spcPts val="3470"/>
              </a:lnSpc>
              <a:spcBef>
                <a:spcPts val="120"/>
              </a:spcBef>
            </a:pPr>
            <a:r>
              <a:rPr dirty="0" sz="2800" spc="-55" b="1">
                <a:solidFill>
                  <a:srgbClr val="FFFFFF"/>
                </a:solidFill>
                <a:latin typeface="Segoe UI"/>
                <a:cs typeface="Segoe UI"/>
              </a:rPr>
              <a:t>UNICARTON </a:t>
            </a:r>
            <a:r>
              <a:rPr dirty="0" sz="2800" spc="-10" b="1">
                <a:solidFill>
                  <a:srgbClr val="FFFFFF"/>
                </a:solidFill>
                <a:latin typeface="Segoe UI"/>
                <a:cs typeface="Segoe UI"/>
              </a:rPr>
              <a:t>BENIN</a:t>
            </a:r>
            <a:endParaRPr sz="2800">
              <a:latin typeface="Segoe UI"/>
              <a:cs typeface="Segoe UI"/>
            </a:endParaRPr>
          </a:p>
          <a:p>
            <a:pPr marL="12700" marR="111760">
              <a:lnSpc>
                <a:spcPct val="100000"/>
              </a:lnSpc>
              <a:spcBef>
                <a:spcPts val="1585"/>
              </a:spcBef>
            </a:pP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Activity:</a:t>
            </a:r>
            <a:r>
              <a:rPr dirty="0" sz="1800" spc="-3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Segoe UI"/>
                <a:cs typeface="Segoe UI"/>
              </a:rPr>
              <a:t>Cardboard</a:t>
            </a:r>
            <a:r>
              <a:rPr dirty="0" sz="1800" spc="-75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Segoe UI"/>
                <a:cs typeface="Segoe UI"/>
              </a:rPr>
              <a:t>packaging manufacturing</a:t>
            </a:r>
            <a:endParaRPr sz="18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1705"/>
              </a:spcBef>
            </a:pP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Facility:</a:t>
            </a:r>
            <a:r>
              <a:rPr dirty="0" sz="1800" spc="-8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01</a:t>
            </a:r>
            <a:r>
              <a:rPr dirty="0" sz="1800" spc="-105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production</a:t>
            </a:r>
            <a:r>
              <a:rPr dirty="0" sz="1800" spc="-114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Segoe UI"/>
                <a:cs typeface="Segoe UI"/>
              </a:rPr>
              <a:t>unit</a:t>
            </a:r>
            <a:endParaRPr sz="1800">
              <a:latin typeface="Segoe UI"/>
              <a:cs typeface="Segoe UI"/>
            </a:endParaRPr>
          </a:p>
          <a:p>
            <a:pPr marL="12700" marR="129539">
              <a:lnSpc>
                <a:spcPct val="100000"/>
              </a:lnSpc>
              <a:spcBef>
                <a:spcPts val="1695"/>
              </a:spcBef>
            </a:pP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Finished</a:t>
            </a:r>
            <a:r>
              <a:rPr dirty="0" sz="1800" spc="-10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products:</a:t>
            </a:r>
            <a:r>
              <a:rPr dirty="0" sz="1800" spc="-7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Segoe UI"/>
                <a:cs typeface="Segoe UI"/>
              </a:rPr>
              <a:t>Cardboard packaging</a:t>
            </a:r>
            <a:r>
              <a:rPr dirty="0" sz="1800" spc="-7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in</a:t>
            </a:r>
            <a:r>
              <a:rPr dirty="0" sz="1800" spc="-65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>
                <a:solidFill>
                  <a:srgbClr val="FFFFFF"/>
                </a:solidFill>
                <a:latin typeface="Segoe UI"/>
                <a:cs typeface="Segoe UI"/>
              </a:rPr>
              <a:t>various</a:t>
            </a:r>
            <a:r>
              <a:rPr dirty="0" sz="1800" spc="-8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Segoe UI"/>
                <a:cs typeface="Segoe UI"/>
              </a:rPr>
              <a:t>shapes</a:t>
            </a:r>
            <a:endParaRPr sz="18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1705"/>
              </a:spcBef>
            </a:pP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Projected</a:t>
            </a:r>
            <a:r>
              <a:rPr dirty="0" sz="1800" spc="-7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number</a:t>
            </a:r>
            <a:r>
              <a:rPr dirty="0" sz="1800" spc="-4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of</a:t>
            </a:r>
            <a:r>
              <a:rPr dirty="0" sz="1800" spc="-8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jobs:</a:t>
            </a:r>
            <a:r>
              <a:rPr dirty="0" sz="1800" spc="-7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25">
                <a:solidFill>
                  <a:srgbClr val="FFFFFF"/>
                </a:solidFill>
                <a:latin typeface="Segoe UI"/>
                <a:cs typeface="Segoe UI"/>
              </a:rPr>
              <a:t>300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1594592" y="6519012"/>
            <a:ext cx="198755" cy="161290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 sz="800" spc="-25">
                <a:solidFill>
                  <a:srgbClr val="009933"/>
                </a:solidFill>
                <a:latin typeface="Segoe UI"/>
                <a:cs typeface="Segoe UI"/>
              </a:rPr>
              <a:t>20</a:t>
            </a:fld>
            <a:endParaRPr sz="8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345560" y="2462910"/>
            <a:ext cx="495427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60" b="1">
                <a:solidFill>
                  <a:srgbClr val="00275E"/>
                </a:solidFill>
                <a:latin typeface="Tahoma"/>
                <a:cs typeface="Tahoma"/>
              </a:rPr>
              <a:t>BECOME</a:t>
            </a:r>
            <a:r>
              <a:rPr dirty="0" sz="3600" spc="-80" b="1">
                <a:solidFill>
                  <a:srgbClr val="00275E"/>
                </a:solidFill>
                <a:latin typeface="Tahoma"/>
                <a:cs typeface="Tahoma"/>
              </a:rPr>
              <a:t> </a:t>
            </a:r>
            <a:r>
              <a:rPr dirty="0" sz="3600" b="1">
                <a:solidFill>
                  <a:srgbClr val="00275E"/>
                </a:solidFill>
                <a:latin typeface="Tahoma"/>
                <a:cs typeface="Tahoma"/>
              </a:rPr>
              <a:t>AN</a:t>
            </a:r>
            <a:r>
              <a:rPr dirty="0" sz="3600" spc="-85" b="1">
                <a:solidFill>
                  <a:srgbClr val="00275E"/>
                </a:solidFill>
                <a:latin typeface="Tahoma"/>
                <a:cs typeface="Tahoma"/>
              </a:rPr>
              <a:t> </a:t>
            </a:r>
            <a:r>
              <a:rPr dirty="0" sz="3600" spc="-325" b="1">
                <a:solidFill>
                  <a:srgbClr val="00275E"/>
                </a:solidFill>
                <a:latin typeface="Tahoma"/>
                <a:cs typeface="Tahoma"/>
              </a:rPr>
              <a:t>INVESTOR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095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 spc="-25"/>
              <a:t>27</a:t>
            </a:fld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600" spc="-25" b="0">
                <a:solidFill>
                  <a:srgbClr val="ED2727"/>
                </a:solidFill>
                <a:latin typeface="Segoe UI"/>
                <a:cs typeface="Segoe UI"/>
              </a:rPr>
              <a:t>09</a:t>
            </a:r>
            <a:endParaRPr sz="66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2588260" y="2553207"/>
            <a:ext cx="420370" cy="265430"/>
          </a:xfrm>
          <a:custGeom>
            <a:avLst/>
            <a:gdLst/>
            <a:ahLst/>
            <a:cxnLst/>
            <a:rect l="l" t="t" r="r" b="b"/>
            <a:pathLst>
              <a:path w="420369" h="265430">
                <a:moveTo>
                  <a:pt x="0" y="265302"/>
                </a:moveTo>
                <a:lnTo>
                  <a:pt x="420115" y="265302"/>
                </a:lnTo>
                <a:lnTo>
                  <a:pt x="420115" y="0"/>
                </a:lnTo>
                <a:lnTo>
                  <a:pt x="0" y="0"/>
                </a:lnTo>
                <a:lnTo>
                  <a:pt x="0" y="265302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2588260" y="1566570"/>
            <a:ext cx="420370" cy="265430"/>
          </a:xfrm>
          <a:custGeom>
            <a:avLst/>
            <a:gdLst/>
            <a:ahLst/>
            <a:cxnLst/>
            <a:rect l="l" t="t" r="r" b="b"/>
            <a:pathLst>
              <a:path w="420369" h="265430">
                <a:moveTo>
                  <a:pt x="0" y="265277"/>
                </a:moveTo>
                <a:lnTo>
                  <a:pt x="420115" y="265277"/>
                </a:lnTo>
                <a:lnTo>
                  <a:pt x="420115" y="0"/>
                </a:lnTo>
                <a:lnTo>
                  <a:pt x="0" y="0"/>
                </a:lnTo>
                <a:lnTo>
                  <a:pt x="0" y="265277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5520054" y="2553207"/>
            <a:ext cx="420370" cy="265430"/>
          </a:xfrm>
          <a:custGeom>
            <a:avLst/>
            <a:gdLst/>
            <a:ahLst/>
            <a:cxnLst/>
            <a:rect l="l" t="t" r="r" b="b"/>
            <a:pathLst>
              <a:path w="420370" h="265430">
                <a:moveTo>
                  <a:pt x="0" y="265302"/>
                </a:moveTo>
                <a:lnTo>
                  <a:pt x="420115" y="265302"/>
                </a:lnTo>
                <a:lnTo>
                  <a:pt x="420115" y="0"/>
                </a:lnTo>
                <a:lnTo>
                  <a:pt x="0" y="0"/>
                </a:lnTo>
                <a:lnTo>
                  <a:pt x="0" y="265302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5520054" y="1566570"/>
            <a:ext cx="420370" cy="265430"/>
          </a:xfrm>
          <a:custGeom>
            <a:avLst/>
            <a:gdLst/>
            <a:ahLst/>
            <a:cxnLst/>
            <a:rect l="l" t="t" r="r" b="b"/>
            <a:pathLst>
              <a:path w="420370" h="265430">
                <a:moveTo>
                  <a:pt x="0" y="265277"/>
                </a:moveTo>
                <a:lnTo>
                  <a:pt x="420115" y="265277"/>
                </a:lnTo>
                <a:lnTo>
                  <a:pt x="420115" y="0"/>
                </a:lnTo>
                <a:lnTo>
                  <a:pt x="0" y="0"/>
                </a:lnTo>
                <a:lnTo>
                  <a:pt x="0" y="265277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8664575" y="2553207"/>
            <a:ext cx="420370" cy="265430"/>
          </a:xfrm>
          <a:custGeom>
            <a:avLst/>
            <a:gdLst/>
            <a:ahLst/>
            <a:cxnLst/>
            <a:rect l="l" t="t" r="r" b="b"/>
            <a:pathLst>
              <a:path w="420370" h="265430">
                <a:moveTo>
                  <a:pt x="0" y="265302"/>
                </a:moveTo>
                <a:lnTo>
                  <a:pt x="420116" y="265302"/>
                </a:lnTo>
                <a:lnTo>
                  <a:pt x="420116" y="0"/>
                </a:lnTo>
                <a:lnTo>
                  <a:pt x="0" y="0"/>
                </a:lnTo>
                <a:lnTo>
                  <a:pt x="0" y="265302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7" name="object 7" descr=""/>
          <p:cNvGrpSpPr/>
          <p:nvPr/>
        </p:nvGrpSpPr>
        <p:grpSpPr>
          <a:xfrm>
            <a:off x="0" y="1566570"/>
            <a:ext cx="12192000" cy="986790"/>
            <a:chOff x="0" y="1566570"/>
            <a:chExt cx="12192000" cy="986790"/>
          </a:xfrm>
        </p:grpSpPr>
        <p:sp>
          <p:nvSpPr>
            <p:cNvPr id="8" name="object 8" descr=""/>
            <p:cNvSpPr/>
            <p:nvPr/>
          </p:nvSpPr>
          <p:spPr>
            <a:xfrm>
              <a:off x="8664575" y="1566570"/>
              <a:ext cx="420370" cy="265430"/>
            </a:xfrm>
            <a:custGeom>
              <a:avLst/>
              <a:gdLst/>
              <a:ahLst/>
              <a:cxnLst/>
              <a:rect l="l" t="t" r="r" b="b"/>
              <a:pathLst>
                <a:path w="420370" h="265430">
                  <a:moveTo>
                    <a:pt x="0" y="265277"/>
                  </a:moveTo>
                  <a:lnTo>
                    <a:pt x="420116" y="265277"/>
                  </a:lnTo>
                  <a:lnTo>
                    <a:pt x="420116" y="0"/>
                  </a:lnTo>
                  <a:lnTo>
                    <a:pt x="0" y="0"/>
                  </a:lnTo>
                  <a:lnTo>
                    <a:pt x="0" y="265277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1831847"/>
              <a:ext cx="12192000" cy="721360"/>
            </a:xfrm>
            <a:custGeom>
              <a:avLst/>
              <a:gdLst/>
              <a:ahLst/>
              <a:cxnLst/>
              <a:rect l="l" t="t" r="r" b="b"/>
              <a:pathLst>
                <a:path w="12192000" h="721360">
                  <a:moveTo>
                    <a:pt x="12192000" y="0"/>
                  </a:moveTo>
                  <a:lnTo>
                    <a:pt x="0" y="0"/>
                  </a:lnTo>
                  <a:lnTo>
                    <a:pt x="0" y="721360"/>
                  </a:lnTo>
                  <a:lnTo>
                    <a:pt x="12192000" y="72136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2D286E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9019" rIns="0" bIns="0" rtlCol="0" vert="horz">
            <a:spAutoFit/>
          </a:bodyPr>
          <a:lstStyle/>
          <a:p>
            <a:pPr marL="198755">
              <a:lnSpc>
                <a:spcPct val="100000"/>
              </a:lnSpc>
              <a:spcBef>
                <a:spcPts val="95"/>
              </a:spcBef>
            </a:pPr>
            <a:r>
              <a:rPr dirty="0"/>
              <a:t>BECOME</a:t>
            </a:r>
            <a:r>
              <a:rPr dirty="0" spc="-105"/>
              <a:t> </a:t>
            </a:r>
            <a:r>
              <a:rPr dirty="0"/>
              <a:t>GDIZ</a:t>
            </a:r>
            <a:r>
              <a:rPr dirty="0" spc="-120"/>
              <a:t> </a:t>
            </a:r>
            <a:r>
              <a:rPr dirty="0" spc="-10"/>
              <a:t>INVESTORS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452119" y="917524"/>
            <a:ext cx="73977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181818"/>
                </a:solidFill>
                <a:latin typeface="Segoe UI"/>
                <a:cs typeface="Segoe UI"/>
              </a:rPr>
              <a:t>Process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53008" y="4139565"/>
            <a:ext cx="2037714" cy="1489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 indent="127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181818"/>
                </a:solidFill>
                <a:latin typeface="Segoe UI"/>
                <a:cs typeface="Segoe UI"/>
              </a:rPr>
              <a:t>Presentation</a:t>
            </a:r>
            <a:r>
              <a:rPr dirty="0" sz="2400" spc="600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2400">
                <a:solidFill>
                  <a:srgbClr val="181818"/>
                </a:solidFill>
                <a:latin typeface="Segoe UI"/>
                <a:cs typeface="Segoe UI"/>
              </a:rPr>
              <a:t>of</a:t>
            </a:r>
            <a:r>
              <a:rPr dirty="0" sz="2400" spc="-35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2400">
                <a:solidFill>
                  <a:srgbClr val="181818"/>
                </a:solidFill>
                <a:latin typeface="Segoe UI"/>
                <a:cs typeface="Segoe UI"/>
              </a:rPr>
              <a:t>an</a:t>
            </a:r>
            <a:r>
              <a:rPr dirty="0" sz="2400" spc="-35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2400" spc="-10">
                <a:solidFill>
                  <a:srgbClr val="181818"/>
                </a:solidFill>
                <a:latin typeface="Segoe UI"/>
                <a:cs typeface="Segoe UI"/>
              </a:rPr>
              <a:t>Industrial Investment Project</a:t>
            </a:r>
            <a:endParaRPr sz="2400">
              <a:latin typeface="Segoe UI"/>
              <a:cs typeface="Segoe U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991920" y="1988058"/>
            <a:ext cx="116078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FFFFFF"/>
                </a:solidFill>
                <a:latin typeface="Segoe UI"/>
                <a:cs typeface="Segoe UI"/>
              </a:rPr>
              <a:t>STEP</a:t>
            </a:r>
            <a:r>
              <a:rPr dirty="0" sz="2400" spc="-6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2400" spc="-25" b="1">
                <a:solidFill>
                  <a:srgbClr val="FFFFFF"/>
                </a:solidFill>
                <a:latin typeface="Segoe UI"/>
                <a:cs typeface="Segoe UI"/>
              </a:rPr>
              <a:t>01</a:t>
            </a:r>
            <a:endParaRPr sz="2400">
              <a:latin typeface="Segoe UI"/>
              <a:cs typeface="Segoe U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3510788" y="4139565"/>
            <a:ext cx="166116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181818"/>
                </a:solidFill>
                <a:latin typeface="Segoe UI"/>
                <a:cs typeface="Segoe UI"/>
              </a:rPr>
              <a:t>Signature</a:t>
            </a:r>
            <a:r>
              <a:rPr dirty="0" sz="2400" spc="-100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2400" spc="-25">
                <a:solidFill>
                  <a:srgbClr val="181818"/>
                </a:solidFill>
                <a:latin typeface="Segoe UI"/>
                <a:cs typeface="Segoe UI"/>
              </a:rPr>
              <a:t>of </a:t>
            </a:r>
            <a:r>
              <a:rPr dirty="0" sz="2400" spc="-10">
                <a:solidFill>
                  <a:srgbClr val="181818"/>
                </a:solidFill>
                <a:latin typeface="Segoe UI"/>
                <a:cs typeface="Segoe UI"/>
              </a:rPr>
              <a:t>Reservation Contract</a:t>
            </a:r>
            <a:endParaRPr sz="2400">
              <a:latin typeface="Segoe UI"/>
              <a:cs typeface="Segoe U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3760978" y="1988058"/>
            <a:ext cx="116078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FFFFFF"/>
                </a:solidFill>
                <a:latin typeface="Segoe UI"/>
                <a:cs typeface="Segoe UI"/>
              </a:rPr>
              <a:t>STEP</a:t>
            </a:r>
            <a:r>
              <a:rPr dirty="0" sz="2400" spc="-6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2400" spc="-25" b="1">
                <a:solidFill>
                  <a:srgbClr val="FFFFFF"/>
                </a:solidFill>
                <a:latin typeface="Segoe UI"/>
                <a:cs typeface="Segoe UI"/>
              </a:rPr>
              <a:t>02</a:t>
            </a:r>
            <a:endParaRPr sz="2400">
              <a:latin typeface="Segoe UI"/>
              <a:cs typeface="Segoe U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6609333" y="4139565"/>
            <a:ext cx="165481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51435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181818"/>
                </a:solidFill>
                <a:latin typeface="Segoe UI"/>
                <a:cs typeface="Segoe UI"/>
              </a:rPr>
              <a:t>Application </a:t>
            </a:r>
            <a:r>
              <a:rPr dirty="0" sz="2400">
                <a:solidFill>
                  <a:srgbClr val="181818"/>
                </a:solidFill>
                <a:latin typeface="Segoe UI"/>
                <a:cs typeface="Segoe UI"/>
              </a:rPr>
              <a:t>for</a:t>
            </a:r>
            <a:r>
              <a:rPr dirty="0" sz="2400" spc="-35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2400" spc="-20">
                <a:solidFill>
                  <a:srgbClr val="181818"/>
                </a:solidFill>
                <a:latin typeface="Segoe UI"/>
                <a:cs typeface="Segoe UI"/>
              </a:rPr>
              <a:t>approval</a:t>
            </a:r>
            <a:endParaRPr sz="2400">
              <a:latin typeface="Segoe UI"/>
              <a:cs typeface="Segoe U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6856221" y="1988058"/>
            <a:ext cx="116078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FFFFFF"/>
                </a:solidFill>
                <a:latin typeface="Segoe UI"/>
                <a:cs typeface="Segoe UI"/>
              </a:rPr>
              <a:t>STEP</a:t>
            </a:r>
            <a:r>
              <a:rPr dirty="0" sz="2400" spc="-6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2400" spc="-25" b="1">
                <a:solidFill>
                  <a:srgbClr val="FFFFFF"/>
                </a:solidFill>
                <a:latin typeface="Segoe UI"/>
                <a:cs typeface="Segoe UI"/>
              </a:rPr>
              <a:t>03</a:t>
            </a:r>
            <a:endParaRPr sz="2400">
              <a:latin typeface="Segoe UI"/>
              <a:cs typeface="Segoe U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9843261" y="4139565"/>
            <a:ext cx="157607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1905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181818"/>
                </a:solidFill>
                <a:latin typeface="Segoe UI"/>
                <a:cs typeface="Segoe UI"/>
              </a:rPr>
              <a:t>Signature </a:t>
            </a:r>
            <a:r>
              <a:rPr dirty="0" sz="2400">
                <a:solidFill>
                  <a:srgbClr val="181818"/>
                </a:solidFill>
                <a:latin typeface="Segoe UI"/>
                <a:cs typeface="Segoe UI"/>
              </a:rPr>
              <a:t>of</a:t>
            </a:r>
            <a:r>
              <a:rPr dirty="0" sz="2400" spc="-20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2400">
                <a:solidFill>
                  <a:srgbClr val="181818"/>
                </a:solidFill>
                <a:latin typeface="Segoe UI"/>
                <a:cs typeface="Segoe UI"/>
              </a:rPr>
              <a:t>the</a:t>
            </a:r>
            <a:r>
              <a:rPr dirty="0" sz="2400" spc="-25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2400" spc="-20">
                <a:solidFill>
                  <a:srgbClr val="181818"/>
                </a:solidFill>
                <a:latin typeface="Segoe UI"/>
                <a:cs typeface="Segoe UI"/>
              </a:rPr>
              <a:t>lease </a:t>
            </a:r>
            <a:r>
              <a:rPr dirty="0" sz="2400" spc="-10">
                <a:solidFill>
                  <a:srgbClr val="181818"/>
                </a:solidFill>
                <a:latin typeface="Segoe UI"/>
                <a:cs typeface="Segoe UI"/>
              </a:rPr>
              <a:t>contract</a:t>
            </a:r>
            <a:endParaRPr sz="2400">
              <a:latin typeface="Segoe UI"/>
              <a:cs typeface="Segoe U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0050906" y="1988058"/>
            <a:ext cx="116078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FFFFFF"/>
                </a:solidFill>
                <a:latin typeface="Segoe UI"/>
                <a:cs typeface="Segoe UI"/>
              </a:rPr>
              <a:t>STEP</a:t>
            </a:r>
            <a:r>
              <a:rPr dirty="0" sz="2400" spc="-6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2400" spc="-25" b="1">
                <a:solidFill>
                  <a:srgbClr val="FFFFFF"/>
                </a:solidFill>
                <a:latin typeface="Segoe UI"/>
                <a:cs typeface="Segoe UI"/>
              </a:rPr>
              <a:t>04</a:t>
            </a:r>
            <a:endParaRPr sz="2400">
              <a:latin typeface="Segoe UI"/>
              <a:cs typeface="Segoe UI"/>
            </a:endParaRPr>
          </a:p>
        </p:txBody>
      </p:sp>
      <p:grpSp>
        <p:nvGrpSpPr>
          <p:cNvPr id="20" name="object 20" descr=""/>
          <p:cNvGrpSpPr/>
          <p:nvPr/>
        </p:nvGrpSpPr>
        <p:grpSpPr>
          <a:xfrm>
            <a:off x="2588260" y="1566544"/>
            <a:ext cx="6812915" cy="1252220"/>
            <a:chOff x="2588260" y="1566544"/>
            <a:chExt cx="6812915" cy="1252220"/>
          </a:xfrm>
        </p:grpSpPr>
        <p:sp>
          <p:nvSpPr>
            <p:cNvPr id="21" name="object 21" descr=""/>
            <p:cNvSpPr/>
            <p:nvPr/>
          </p:nvSpPr>
          <p:spPr>
            <a:xfrm>
              <a:off x="2588260" y="1566544"/>
              <a:ext cx="736600" cy="637540"/>
            </a:xfrm>
            <a:custGeom>
              <a:avLst/>
              <a:gdLst/>
              <a:ahLst/>
              <a:cxnLst/>
              <a:rect l="l" t="t" r="r" b="b"/>
              <a:pathLst>
                <a:path w="736600" h="637539">
                  <a:moveTo>
                    <a:pt x="516889" y="0"/>
                  </a:moveTo>
                  <a:lnTo>
                    <a:pt x="0" y="0"/>
                  </a:lnTo>
                  <a:lnTo>
                    <a:pt x="219709" y="637158"/>
                  </a:lnTo>
                  <a:lnTo>
                    <a:pt x="736600" y="637158"/>
                  </a:lnTo>
                  <a:lnTo>
                    <a:pt x="516889" y="0"/>
                  </a:lnTo>
                  <a:close/>
                </a:path>
              </a:pathLst>
            </a:custGeom>
            <a:solidFill>
              <a:srgbClr val="ED272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2588260" y="2181351"/>
              <a:ext cx="736600" cy="637540"/>
            </a:xfrm>
            <a:custGeom>
              <a:avLst/>
              <a:gdLst/>
              <a:ahLst/>
              <a:cxnLst/>
              <a:rect l="l" t="t" r="r" b="b"/>
              <a:pathLst>
                <a:path w="736600" h="637539">
                  <a:moveTo>
                    <a:pt x="736600" y="0"/>
                  </a:moveTo>
                  <a:lnTo>
                    <a:pt x="219709" y="0"/>
                  </a:lnTo>
                  <a:lnTo>
                    <a:pt x="0" y="637159"/>
                  </a:lnTo>
                  <a:lnTo>
                    <a:pt x="516889" y="637159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C10E0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5520055" y="1566544"/>
              <a:ext cx="736600" cy="637540"/>
            </a:xfrm>
            <a:custGeom>
              <a:avLst/>
              <a:gdLst/>
              <a:ahLst/>
              <a:cxnLst/>
              <a:rect l="l" t="t" r="r" b="b"/>
              <a:pathLst>
                <a:path w="736600" h="637539">
                  <a:moveTo>
                    <a:pt x="516890" y="0"/>
                  </a:moveTo>
                  <a:lnTo>
                    <a:pt x="0" y="0"/>
                  </a:lnTo>
                  <a:lnTo>
                    <a:pt x="219710" y="637158"/>
                  </a:lnTo>
                  <a:lnTo>
                    <a:pt x="736600" y="637158"/>
                  </a:lnTo>
                  <a:lnTo>
                    <a:pt x="516890" y="0"/>
                  </a:lnTo>
                  <a:close/>
                </a:path>
              </a:pathLst>
            </a:custGeom>
            <a:solidFill>
              <a:srgbClr val="ED272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5520055" y="2181351"/>
              <a:ext cx="736600" cy="637540"/>
            </a:xfrm>
            <a:custGeom>
              <a:avLst/>
              <a:gdLst/>
              <a:ahLst/>
              <a:cxnLst/>
              <a:rect l="l" t="t" r="r" b="b"/>
              <a:pathLst>
                <a:path w="736600" h="637539">
                  <a:moveTo>
                    <a:pt x="736600" y="0"/>
                  </a:moveTo>
                  <a:lnTo>
                    <a:pt x="219710" y="0"/>
                  </a:lnTo>
                  <a:lnTo>
                    <a:pt x="0" y="637159"/>
                  </a:lnTo>
                  <a:lnTo>
                    <a:pt x="516890" y="637159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C10E0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8664575" y="1566544"/>
              <a:ext cx="736600" cy="637540"/>
            </a:xfrm>
            <a:custGeom>
              <a:avLst/>
              <a:gdLst/>
              <a:ahLst/>
              <a:cxnLst/>
              <a:rect l="l" t="t" r="r" b="b"/>
              <a:pathLst>
                <a:path w="736600" h="637539">
                  <a:moveTo>
                    <a:pt x="516890" y="0"/>
                  </a:moveTo>
                  <a:lnTo>
                    <a:pt x="0" y="0"/>
                  </a:lnTo>
                  <a:lnTo>
                    <a:pt x="219709" y="637158"/>
                  </a:lnTo>
                  <a:lnTo>
                    <a:pt x="736600" y="637158"/>
                  </a:lnTo>
                  <a:lnTo>
                    <a:pt x="516890" y="0"/>
                  </a:lnTo>
                  <a:close/>
                </a:path>
              </a:pathLst>
            </a:custGeom>
            <a:solidFill>
              <a:srgbClr val="ED272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8664575" y="2181351"/>
              <a:ext cx="736600" cy="637540"/>
            </a:xfrm>
            <a:custGeom>
              <a:avLst/>
              <a:gdLst/>
              <a:ahLst/>
              <a:cxnLst/>
              <a:rect l="l" t="t" r="r" b="b"/>
              <a:pathLst>
                <a:path w="736600" h="637539">
                  <a:moveTo>
                    <a:pt x="736600" y="0"/>
                  </a:moveTo>
                  <a:lnTo>
                    <a:pt x="219709" y="0"/>
                  </a:lnTo>
                  <a:lnTo>
                    <a:pt x="0" y="637159"/>
                  </a:lnTo>
                  <a:lnTo>
                    <a:pt x="516890" y="637159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C10E0E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 descr=""/>
          <p:cNvSpPr/>
          <p:nvPr/>
        </p:nvSpPr>
        <p:spPr>
          <a:xfrm>
            <a:off x="1160208" y="3068383"/>
            <a:ext cx="824865" cy="824865"/>
          </a:xfrm>
          <a:custGeom>
            <a:avLst/>
            <a:gdLst/>
            <a:ahLst/>
            <a:cxnLst/>
            <a:rect l="l" t="t" r="r" b="b"/>
            <a:pathLst>
              <a:path w="824864" h="824864">
                <a:moveTo>
                  <a:pt x="345478" y="286677"/>
                </a:moveTo>
                <a:lnTo>
                  <a:pt x="342011" y="278688"/>
                </a:lnTo>
                <a:lnTo>
                  <a:pt x="333349" y="275272"/>
                </a:lnTo>
                <a:lnTo>
                  <a:pt x="331647" y="274942"/>
                </a:lnTo>
                <a:lnTo>
                  <a:pt x="309613" y="274942"/>
                </a:lnTo>
                <a:lnTo>
                  <a:pt x="309613" y="302437"/>
                </a:lnTo>
                <a:lnTo>
                  <a:pt x="298615" y="329933"/>
                </a:lnTo>
                <a:lnTo>
                  <a:pt x="287629" y="329933"/>
                </a:lnTo>
                <a:lnTo>
                  <a:pt x="287629" y="357428"/>
                </a:lnTo>
                <a:lnTo>
                  <a:pt x="272846" y="394385"/>
                </a:lnTo>
                <a:lnTo>
                  <a:pt x="266598" y="403923"/>
                </a:lnTo>
                <a:lnTo>
                  <a:pt x="257492" y="410108"/>
                </a:lnTo>
                <a:lnTo>
                  <a:pt x="246722" y="412419"/>
                </a:lnTo>
                <a:lnTo>
                  <a:pt x="235496" y="410362"/>
                </a:lnTo>
                <a:lnTo>
                  <a:pt x="228981" y="407746"/>
                </a:lnTo>
                <a:lnTo>
                  <a:pt x="223659" y="402831"/>
                </a:lnTo>
                <a:lnTo>
                  <a:pt x="223202" y="401916"/>
                </a:lnTo>
                <a:lnTo>
                  <a:pt x="220510" y="396557"/>
                </a:lnTo>
                <a:lnTo>
                  <a:pt x="191084" y="337540"/>
                </a:lnTo>
                <a:lnTo>
                  <a:pt x="187769" y="330695"/>
                </a:lnTo>
                <a:lnTo>
                  <a:pt x="180517" y="328193"/>
                </a:lnTo>
                <a:lnTo>
                  <a:pt x="180517" y="687374"/>
                </a:lnTo>
                <a:lnTo>
                  <a:pt x="137464" y="687374"/>
                </a:lnTo>
                <a:lnTo>
                  <a:pt x="137464" y="522401"/>
                </a:lnTo>
                <a:lnTo>
                  <a:pt x="109982" y="522401"/>
                </a:lnTo>
                <a:lnTo>
                  <a:pt x="109982" y="687374"/>
                </a:lnTo>
                <a:lnTo>
                  <a:pt x="66941" y="687374"/>
                </a:lnTo>
                <a:lnTo>
                  <a:pt x="81673" y="665251"/>
                </a:lnTo>
                <a:lnTo>
                  <a:pt x="82473" y="662597"/>
                </a:lnTo>
                <a:lnTo>
                  <a:pt x="82486" y="494906"/>
                </a:lnTo>
                <a:lnTo>
                  <a:pt x="164960" y="494906"/>
                </a:lnTo>
                <a:lnTo>
                  <a:pt x="164960" y="662597"/>
                </a:lnTo>
                <a:lnTo>
                  <a:pt x="165760" y="665251"/>
                </a:lnTo>
                <a:lnTo>
                  <a:pt x="180517" y="687374"/>
                </a:lnTo>
                <a:lnTo>
                  <a:pt x="180517" y="328193"/>
                </a:lnTo>
                <a:lnTo>
                  <a:pt x="179552" y="327850"/>
                </a:lnTo>
                <a:lnTo>
                  <a:pt x="167932" y="333476"/>
                </a:lnTo>
                <a:lnTo>
                  <a:pt x="164909" y="338366"/>
                </a:lnTo>
                <a:lnTo>
                  <a:pt x="164960" y="467410"/>
                </a:lnTo>
                <a:lnTo>
                  <a:pt x="82486" y="467410"/>
                </a:lnTo>
                <a:lnTo>
                  <a:pt x="82486" y="439915"/>
                </a:lnTo>
                <a:lnTo>
                  <a:pt x="82486" y="336092"/>
                </a:lnTo>
                <a:lnTo>
                  <a:pt x="76327" y="329933"/>
                </a:lnTo>
                <a:lnTo>
                  <a:pt x="61150" y="329933"/>
                </a:lnTo>
                <a:lnTo>
                  <a:pt x="54991" y="336092"/>
                </a:lnTo>
                <a:lnTo>
                  <a:pt x="54991" y="439915"/>
                </a:lnTo>
                <a:lnTo>
                  <a:pt x="54991" y="467410"/>
                </a:lnTo>
                <a:lnTo>
                  <a:pt x="54991" y="494906"/>
                </a:lnTo>
                <a:lnTo>
                  <a:pt x="27495" y="494906"/>
                </a:lnTo>
                <a:lnTo>
                  <a:pt x="27495" y="467410"/>
                </a:lnTo>
                <a:lnTo>
                  <a:pt x="54991" y="467410"/>
                </a:lnTo>
                <a:lnTo>
                  <a:pt x="54991" y="439915"/>
                </a:lnTo>
                <a:lnTo>
                  <a:pt x="27495" y="439915"/>
                </a:lnTo>
                <a:lnTo>
                  <a:pt x="27495" y="343687"/>
                </a:lnTo>
                <a:lnTo>
                  <a:pt x="30695" y="327850"/>
                </a:lnTo>
                <a:lnTo>
                  <a:pt x="30734" y="327634"/>
                </a:lnTo>
                <a:lnTo>
                  <a:pt x="39573" y="314515"/>
                </a:lnTo>
                <a:lnTo>
                  <a:pt x="52679" y="305689"/>
                </a:lnTo>
                <a:lnTo>
                  <a:pt x="68732" y="302437"/>
                </a:lnTo>
                <a:lnTo>
                  <a:pt x="109982" y="302437"/>
                </a:lnTo>
                <a:lnTo>
                  <a:pt x="109982" y="439915"/>
                </a:lnTo>
                <a:lnTo>
                  <a:pt x="137464" y="439915"/>
                </a:lnTo>
                <a:lnTo>
                  <a:pt x="137464" y="302437"/>
                </a:lnTo>
                <a:lnTo>
                  <a:pt x="178714" y="302437"/>
                </a:lnTo>
                <a:lnTo>
                  <a:pt x="214414" y="320001"/>
                </a:lnTo>
                <a:lnTo>
                  <a:pt x="236994" y="375856"/>
                </a:lnTo>
                <a:lnTo>
                  <a:pt x="237109" y="376135"/>
                </a:lnTo>
                <a:lnTo>
                  <a:pt x="244995" y="379831"/>
                </a:lnTo>
                <a:lnTo>
                  <a:pt x="255968" y="375856"/>
                </a:lnTo>
                <a:lnTo>
                  <a:pt x="258965" y="372833"/>
                </a:lnTo>
                <a:lnTo>
                  <a:pt x="264566" y="357428"/>
                </a:lnTo>
                <a:lnTo>
                  <a:pt x="287629" y="357428"/>
                </a:lnTo>
                <a:lnTo>
                  <a:pt x="287629" y="329933"/>
                </a:lnTo>
                <a:lnTo>
                  <a:pt x="274561" y="329933"/>
                </a:lnTo>
                <a:lnTo>
                  <a:pt x="276694" y="324065"/>
                </a:lnTo>
                <a:lnTo>
                  <a:pt x="284556" y="302437"/>
                </a:lnTo>
                <a:lnTo>
                  <a:pt x="309613" y="302437"/>
                </a:lnTo>
                <a:lnTo>
                  <a:pt x="309613" y="274942"/>
                </a:lnTo>
                <a:lnTo>
                  <a:pt x="269151" y="274942"/>
                </a:lnTo>
                <a:lnTo>
                  <a:pt x="263994" y="278561"/>
                </a:lnTo>
                <a:lnTo>
                  <a:pt x="247446" y="324065"/>
                </a:lnTo>
                <a:lnTo>
                  <a:pt x="246951" y="322770"/>
                </a:lnTo>
                <a:lnTo>
                  <a:pt x="220345" y="288137"/>
                </a:lnTo>
                <a:lnTo>
                  <a:pt x="178714" y="274942"/>
                </a:lnTo>
                <a:lnTo>
                  <a:pt x="178358" y="274942"/>
                </a:lnTo>
                <a:lnTo>
                  <a:pt x="184391" y="265607"/>
                </a:lnTo>
                <a:lnTo>
                  <a:pt x="188798" y="255485"/>
                </a:lnTo>
                <a:lnTo>
                  <a:pt x="191516" y="244779"/>
                </a:lnTo>
                <a:lnTo>
                  <a:pt x="192455" y="233705"/>
                </a:lnTo>
                <a:lnTo>
                  <a:pt x="192455" y="206209"/>
                </a:lnTo>
                <a:lnTo>
                  <a:pt x="187058" y="179451"/>
                </a:lnTo>
                <a:lnTo>
                  <a:pt x="177292" y="164960"/>
                </a:lnTo>
                <a:lnTo>
                  <a:pt x="172326" y="157607"/>
                </a:lnTo>
                <a:lnTo>
                  <a:pt x="164960" y="152641"/>
                </a:lnTo>
                <a:lnTo>
                  <a:pt x="164960" y="206209"/>
                </a:lnTo>
                <a:lnTo>
                  <a:pt x="164960" y="233705"/>
                </a:lnTo>
                <a:lnTo>
                  <a:pt x="161721" y="249758"/>
                </a:lnTo>
                <a:lnTo>
                  <a:pt x="152882" y="262864"/>
                </a:lnTo>
                <a:lnTo>
                  <a:pt x="139776" y="271703"/>
                </a:lnTo>
                <a:lnTo>
                  <a:pt x="123723" y="274942"/>
                </a:lnTo>
                <a:lnTo>
                  <a:pt x="107670" y="271703"/>
                </a:lnTo>
                <a:lnTo>
                  <a:pt x="94564" y="262864"/>
                </a:lnTo>
                <a:lnTo>
                  <a:pt x="85725" y="249758"/>
                </a:lnTo>
                <a:lnTo>
                  <a:pt x="82486" y="233705"/>
                </a:lnTo>
                <a:lnTo>
                  <a:pt x="82486" y="206209"/>
                </a:lnTo>
                <a:lnTo>
                  <a:pt x="85725" y="190157"/>
                </a:lnTo>
                <a:lnTo>
                  <a:pt x="94564" y="177038"/>
                </a:lnTo>
                <a:lnTo>
                  <a:pt x="107670" y="168211"/>
                </a:lnTo>
                <a:lnTo>
                  <a:pt x="123723" y="164960"/>
                </a:lnTo>
                <a:lnTo>
                  <a:pt x="139776" y="168211"/>
                </a:lnTo>
                <a:lnTo>
                  <a:pt x="152882" y="177038"/>
                </a:lnTo>
                <a:lnTo>
                  <a:pt x="161721" y="190157"/>
                </a:lnTo>
                <a:lnTo>
                  <a:pt x="164960" y="206209"/>
                </a:lnTo>
                <a:lnTo>
                  <a:pt x="164960" y="152641"/>
                </a:lnTo>
                <a:lnTo>
                  <a:pt x="150482" y="142875"/>
                </a:lnTo>
                <a:lnTo>
                  <a:pt x="123723" y="137464"/>
                </a:lnTo>
                <a:lnTo>
                  <a:pt x="96964" y="142875"/>
                </a:lnTo>
                <a:lnTo>
                  <a:pt x="75120" y="157607"/>
                </a:lnTo>
                <a:lnTo>
                  <a:pt x="60388" y="179451"/>
                </a:lnTo>
                <a:lnTo>
                  <a:pt x="54991" y="206209"/>
                </a:lnTo>
                <a:lnTo>
                  <a:pt x="54991" y="233705"/>
                </a:lnTo>
                <a:lnTo>
                  <a:pt x="55930" y="244779"/>
                </a:lnTo>
                <a:lnTo>
                  <a:pt x="58648" y="255485"/>
                </a:lnTo>
                <a:lnTo>
                  <a:pt x="63055" y="265607"/>
                </a:lnTo>
                <a:lnTo>
                  <a:pt x="69100" y="274942"/>
                </a:lnTo>
                <a:lnTo>
                  <a:pt x="68732" y="274942"/>
                </a:lnTo>
                <a:lnTo>
                  <a:pt x="41998" y="280365"/>
                </a:lnTo>
                <a:lnTo>
                  <a:pt x="20154" y="295097"/>
                </a:lnTo>
                <a:lnTo>
                  <a:pt x="5422" y="316941"/>
                </a:lnTo>
                <a:lnTo>
                  <a:pt x="0" y="343687"/>
                </a:lnTo>
                <a:lnTo>
                  <a:pt x="0" y="516255"/>
                </a:lnTo>
                <a:lnTo>
                  <a:pt x="6159" y="522401"/>
                </a:lnTo>
                <a:lnTo>
                  <a:pt x="54991" y="522401"/>
                </a:lnTo>
                <a:lnTo>
                  <a:pt x="54991" y="655764"/>
                </a:lnTo>
                <a:lnTo>
                  <a:pt x="25590" y="699808"/>
                </a:lnTo>
                <a:lnTo>
                  <a:pt x="27292" y="708342"/>
                </a:lnTo>
                <a:lnTo>
                  <a:pt x="35877" y="714070"/>
                </a:lnTo>
                <a:lnTo>
                  <a:pt x="38531" y="714870"/>
                </a:lnTo>
                <a:lnTo>
                  <a:pt x="213791" y="714870"/>
                </a:lnTo>
                <a:lnTo>
                  <a:pt x="219951" y="708723"/>
                </a:lnTo>
                <a:lnTo>
                  <a:pt x="219951" y="698411"/>
                </a:lnTo>
                <a:lnTo>
                  <a:pt x="219151" y="695756"/>
                </a:lnTo>
                <a:lnTo>
                  <a:pt x="213563" y="687374"/>
                </a:lnTo>
                <a:lnTo>
                  <a:pt x="192455" y="655764"/>
                </a:lnTo>
                <a:lnTo>
                  <a:pt x="192455" y="401916"/>
                </a:lnTo>
                <a:lnTo>
                  <a:pt x="195922" y="408787"/>
                </a:lnTo>
                <a:lnTo>
                  <a:pt x="209664" y="426377"/>
                </a:lnTo>
                <a:lnTo>
                  <a:pt x="228434" y="436968"/>
                </a:lnTo>
                <a:lnTo>
                  <a:pt x="249796" y="439750"/>
                </a:lnTo>
                <a:lnTo>
                  <a:pt x="271348" y="433908"/>
                </a:lnTo>
                <a:lnTo>
                  <a:pt x="280035" y="428523"/>
                </a:lnTo>
                <a:lnTo>
                  <a:pt x="287553" y="421703"/>
                </a:lnTo>
                <a:lnTo>
                  <a:pt x="293725" y="413651"/>
                </a:lnTo>
                <a:lnTo>
                  <a:pt x="294347" y="412419"/>
                </a:lnTo>
                <a:lnTo>
                  <a:pt x="298373" y="404533"/>
                </a:lnTo>
                <a:lnTo>
                  <a:pt x="317220" y="357428"/>
                </a:lnTo>
                <a:lnTo>
                  <a:pt x="328218" y="329933"/>
                </a:lnTo>
                <a:lnTo>
                  <a:pt x="339217" y="302437"/>
                </a:lnTo>
                <a:lnTo>
                  <a:pt x="342696" y="293738"/>
                </a:lnTo>
                <a:lnTo>
                  <a:pt x="345478" y="286677"/>
                </a:lnTo>
                <a:close/>
              </a:path>
              <a:path w="824864" h="824864">
                <a:moveTo>
                  <a:pt x="687336" y="158648"/>
                </a:moveTo>
                <a:lnTo>
                  <a:pt x="683044" y="153162"/>
                </a:lnTo>
                <a:lnTo>
                  <a:pt x="676922" y="151638"/>
                </a:lnTo>
                <a:lnTo>
                  <a:pt x="621944" y="137883"/>
                </a:lnTo>
                <a:lnTo>
                  <a:pt x="615264" y="164553"/>
                </a:lnTo>
                <a:lnTo>
                  <a:pt x="641007" y="170980"/>
                </a:lnTo>
                <a:lnTo>
                  <a:pt x="536663" y="244030"/>
                </a:lnTo>
                <a:lnTo>
                  <a:pt x="471170" y="191630"/>
                </a:lnTo>
                <a:lnTo>
                  <a:pt x="464413" y="191439"/>
                </a:lnTo>
                <a:lnTo>
                  <a:pt x="363169" y="263766"/>
                </a:lnTo>
                <a:lnTo>
                  <a:pt x="379158" y="286118"/>
                </a:lnTo>
                <a:lnTo>
                  <a:pt x="466915" y="223431"/>
                </a:lnTo>
                <a:lnTo>
                  <a:pt x="532295" y="275767"/>
                </a:lnTo>
                <a:lnTo>
                  <a:pt x="539026" y="275971"/>
                </a:lnTo>
                <a:lnTo>
                  <a:pt x="659841" y="191376"/>
                </a:lnTo>
                <a:lnTo>
                  <a:pt x="659841" y="219951"/>
                </a:lnTo>
                <a:lnTo>
                  <a:pt x="687336" y="219951"/>
                </a:lnTo>
                <a:lnTo>
                  <a:pt x="687336" y="158648"/>
                </a:lnTo>
                <a:close/>
              </a:path>
              <a:path w="824864" h="824864">
                <a:moveTo>
                  <a:pt x="824801" y="783615"/>
                </a:moveTo>
                <a:lnTo>
                  <a:pt x="810387" y="742365"/>
                </a:lnTo>
                <a:lnTo>
                  <a:pt x="768438" y="716127"/>
                </a:lnTo>
                <a:lnTo>
                  <a:pt x="769289" y="714870"/>
                </a:lnTo>
                <a:lnTo>
                  <a:pt x="774903" y="706577"/>
                </a:lnTo>
                <a:lnTo>
                  <a:pt x="779627" y="696163"/>
                </a:lnTo>
                <a:lnTo>
                  <a:pt x="782548" y="685101"/>
                </a:lnTo>
                <a:lnTo>
                  <a:pt x="783564" y="673633"/>
                </a:lnTo>
                <a:lnTo>
                  <a:pt x="783564" y="646137"/>
                </a:lnTo>
                <a:lnTo>
                  <a:pt x="778167" y="619379"/>
                </a:lnTo>
                <a:lnTo>
                  <a:pt x="768400" y="604888"/>
                </a:lnTo>
                <a:lnTo>
                  <a:pt x="763435" y="597535"/>
                </a:lnTo>
                <a:lnTo>
                  <a:pt x="756069" y="592582"/>
                </a:lnTo>
                <a:lnTo>
                  <a:pt x="756069" y="646137"/>
                </a:lnTo>
                <a:lnTo>
                  <a:pt x="756069" y="673633"/>
                </a:lnTo>
                <a:lnTo>
                  <a:pt x="752830" y="689686"/>
                </a:lnTo>
                <a:lnTo>
                  <a:pt x="743991" y="702792"/>
                </a:lnTo>
                <a:lnTo>
                  <a:pt x="730885" y="711631"/>
                </a:lnTo>
                <a:lnTo>
                  <a:pt x="714832" y="714870"/>
                </a:lnTo>
                <a:lnTo>
                  <a:pt x="698779" y="711631"/>
                </a:lnTo>
                <a:lnTo>
                  <a:pt x="685660" y="702792"/>
                </a:lnTo>
                <a:lnTo>
                  <a:pt x="676833" y="689686"/>
                </a:lnTo>
                <a:lnTo>
                  <a:pt x="673595" y="673633"/>
                </a:lnTo>
                <a:lnTo>
                  <a:pt x="673595" y="646137"/>
                </a:lnTo>
                <a:lnTo>
                  <a:pt x="676833" y="630085"/>
                </a:lnTo>
                <a:lnTo>
                  <a:pt x="685660" y="616966"/>
                </a:lnTo>
                <a:lnTo>
                  <a:pt x="698779" y="608139"/>
                </a:lnTo>
                <a:lnTo>
                  <a:pt x="714832" y="604888"/>
                </a:lnTo>
                <a:lnTo>
                  <a:pt x="730885" y="608139"/>
                </a:lnTo>
                <a:lnTo>
                  <a:pt x="743991" y="616966"/>
                </a:lnTo>
                <a:lnTo>
                  <a:pt x="752830" y="630085"/>
                </a:lnTo>
                <a:lnTo>
                  <a:pt x="756069" y="646137"/>
                </a:lnTo>
                <a:lnTo>
                  <a:pt x="756069" y="592582"/>
                </a:lnTo>
                <a:lnTo>
                  <a:pt x="741578" y="582803"/>
                </a:lnTo>
                <a:lnTo>
                  <a:pt x="714832" y="577392"/>
                </a:lnTo>
                <a:lnTo>
                  <a:pt x="688073" y="582803"/>
                </a:lnTo>
                <a:lnTo>
                  <a:pt x="666229" y="597535"/>
                </a:lnTo>
                <a:lnTo>
                  <a:pt x="651497" y="619379"/>
                </a:lnTo>
                <a:lnTo>
                  <a:pt x="646099" y="646137"/>
                </a:lnTo>
                <a:lnTo>
                  <a:pt x="646099" y="673633"/>
                </a:lnTo>
                <a:lnTo>
                  <a:pt x="647115" y="685101"/>
                </a:lnTo>
                <a:lnTo>
                  <a:pt x="650036" y="696163"/>
                </a:lnTo>
                <a:lnTo>
                  <a:pt x="654761" y="706577"/>
                </a:lnTo>
                <a:lnTo>
                  <a:pt x="661212" y="716127"/>
                </a:lnTo>
                <a:lnTo>
                  <a:pt x="648804" y="719670"/>
                </a:lnTo>
                <a:lnTo>
                  <a:pt x="637374" y="725411"/>
                </a:lnTo>
                <a:lnTo>
                  <a:pt x="627214" y="733183"/>
                </a:lnTo>
                <a:lnTo>
                  <a:pt x="618604" y="742797"/>
                </a:lnTo>
                <a:lnTo>
                  <a:pt x="618223" y="742365"/>
                </a:lnTo>
                <a:lnTo>
                  <a:pt x="609993" y="733183"/>
                </a:lnTo>
                <a:lnTo>
                  <a:pt x="599833" y="725411"/>
                </a:lnTo>
                <a:lnTo>
                  <a:pt x="588403" y="719670"/>
                </a:lnTo>
                <a:lnTo>
                  <a:pt x="575983" y="716127"/>
                </a:lnTo>
                <a:lnTo>
                  <a:pt x="576834" y="714870"/>
                </a:lnTo>
                <a:lnTo>
                  <a:pt x="582447" y="706577"/>
                </a:lnTo>
                <a:lnTo>
                  <a:pt x="587171" y="696163"/>
                </a:lnTo>
                <a:lnTo>
                  <a:pt x="590092" y="685101"/>
                </a:lnTo>
                <a:lnTo>
                  <a:pt x="591108" y="673633"/>
                </a:lnTo>
                <a:lnTo>
                  <a:pt x="591108" y="646137"/>
                </a:lnTo>
                <a:lnTo>
                  <a:pt x="585711" y="619379"/>
                </a:lnTo>
                <a:lnTo>
                  <a:pt x="575945" y="604888"/>
                </a:lnTo>
                <a:lnTo>
                  <a:pt x="570979" y="597535"/>
                </a:lnTo>
                <a:lnTo>
                  <a:pt x="563613" y="592569"/>
                </a:lnTo>
                <a:lnTo>
                  <a:pt x="563613" y="646137"/>
                </a:lnTo>
                <a:lnTo>
                  <a:pt x="563613" y="673633"/>
                </a:lnTo>
                <a:lnTo>
                  <a:pt x="560374" y="689686"/>
                </a:lnTo>
                <a:lnTo>
                  <a:pt x="551535" y="702792"/>
                </a:lnTo>
                <a:lnTo>
                  <a:pt x="538429" y="711631"/>
                </a:lnTo>
                <a:lnTo>
                  <a:pt x="522376" y="714870"/>
                </a:lnTo>
                <a:lnTo>
                  <a:pt x="506323" y="711631"/>
                </a:lnTo>
                <a:lnTo>
                  <a:pt x="493217" y="702792"/>
                </a:lnTo>
                <a:lnTo>
                  <a:pt x="484378" y="689686"/>
                </a:lnTo>
                <a:lnTo>
                  <a:pt x="481139" y="673633"/>
                </a:lnTo>
                <a:lnTo>
                  <a:pt x="481139" y="646137"/>
                </a:lnTo>
                <a:lnTo>
                  <a:pt x="484378" y="630085"/>
                </a:lnTo>
                <a:lnTo>
                  <a:pt x="493217" y="616966"/>
                </a:lnTo>
                <a:lnTo>
                  <a:pt x="506323" y="608139"/>
                </a:lnTo>
                <a:lnTo>
                  <a:pt x="522376" y="604888"/>
                </a:lnTo>
                <a:lnTo>
                  <a:pt x="538429" y="608139"/>
                </a:lnTo>
                <a:lnTo>
                  <a:pt x="551535" y="616966"/>
                </a:lnTo>
                <a:lnTo>
                  <a:pt x="560374" y="630085"/>
                </a:lnTo>
                <a:lnTo>
                  <a:pt x="563613" y="646137"/>
                </a:lnTo>
                <a:lnTo>
                  <a:pt x="563613" y="592569"/>
                </a:lnTo>
                <a:lnTo>
                  <a:pt x="549135" y="582803"/>
                </a:lnTo>
                <a:lnTo>
                  <a:pt x="522376" y="577392"/>
                </a:lnTo>
                <a:lnTo>
                  <a:pt x="495617" y="582803"/>
                </a:lnTo>
                <a:lnTo>
                  <a:pt x="473773" y="597535"/>
                </a:lnTo>
                <a:lnTo>
                  <a:pt x="459041" y="619379"/>
                </a:lnTo>
                <a:lnTo>
                  <a:pt x="453644" y="646137"/>
                </a:lnTo>
                <a:lnTo>
                  <a:pt x="453644" y="673633"/>
                </a:lnTo>
                <a:lnTo>
                  <a:pt x="454660" y="685101"/>
                </a:lnTo>
                <a:lnTo>
                  <a:pt x="457581" y="696163"/>
                </a:lnTo>
                <a:lnTo>
                  <a:pt x="462305" y="706577"/>
                </a:lnTo>
                <a:lnTo>
                  <a:pt x="468769" y="716127"/>
                </a:lnTo>
                <a:lnTo>
                  <a:pt x="456349" y="719670"/>
                </a:lnTo>
                <a:lnTo>
                  <a:pt x="444919" y="725411"/>
                </a:lnTo>
                <a:lnTo>
                  <a:pt x="434759" y="733183"/>
                </a:lnTo>
                <a:lnTo>
                  <a:pt x="426148" y="742797"/>
                </a:lnTo>
                <a:lnTo>
                  <a:pt x="425767" y="742365"/>
                </a:lnTo>
                <a:lnTo>
                  <a:pt x="417537" y="733183"/>
                </a:lnTo>
                <a:lnTo>
                  <a:pt x="407377" y="725411"/>
                </a:lnTo>
                <a:lnTo>
                  <a:pt x="395947" y="719670"/>
                </a:lnTo>
                <a:lnTo>
                  <a:pt x="383540" y="716127"/>
                </a:lnTo>
                <a:lnTo>
                  <a:pt x="384378" y="714870"/>
                </a:lnTo>
                <a:lnTo>
                  <a:pt x="389991" y="706577"/>
                </a:lnTo>
                <a:lnTo>
                  <a:pt x="394716" y="696163"/>
                </a:lnTo>
                <a:lnTo>
                  <a:pt x="397637" y="685101"/>
                </a:lnTo>
                <a:lnTo>
                  <a:pt x="398653" y="673633"/>
                </a:lnTo>
                <a:lnTo>
                  <a:pt x="398653" y="646137"/>
                </a:lnTo>
                <a:lnTo>
                  <a:pt x="393255" y="619379"/>
                </a:lnTo>
                <a:lnTo>
                  <a:pt x="383489" y="604888"/>
                </a:lnTo>
                <a:lnTo>
                  <a:pt x="378523" y="597535"/>
                </a:lnTo>
                <a:lnTo>
                  <a:pt x="371157" y="592569"/>
                </a:lnTo>
                <a:lnTo>
                  <a:pt x="371157" y="646137"/>
                </a:lnTo>
                <a:lnTo>
                  <a:pt x="371157" y="673633"/>
                </a:lnTo>
                <a:lnTo>
                  <a:pt x="367919" y="689686"/>
                </a:lnTo>
                <a:lnTo>
                  <a:pt x="359092" y="702792"/>
                </a:lnTo>
                <a:lnTo>
                  <a:pt x="345973" y="711631"/>
                </a:lnTo>
                <a:lnTo>
                  <a:pt x="329920" y="714870"/>
                </a:lnTo>
                <a:lnTo>
                  <a:pt x="313867" y="711631"/>
                </a:lnTo>
                <a:lnTo>
                  <a:pt x="300761" y="702792"/>
                </a:lnTo>
                <a:lnTo>
                  <a:pt x="291922" y="689686"/>
                </a:lnTo>
                <a:lnTo>
                  <a:pt x="288683" y="673633"/>
                </a:lnTo>
                <a:lnTo>
                  <a:pt x="288683" y="646137"/>
                </a:lnTo>
                <a:lnTo>
                  <a:pt x="291922" y="630085"/>
                </a:lnTo>
                <a:lnTo>
                  <a:pt x="300761" y="616966"/>
                </a:lnTo>
                <a:lnTo>
                  <a:pt x="313867" y="608139"/>
                </a:lnTo>
                <a:lnTo>
                  <a:pt x="329920" y="604888"/>
                </a:lnTo>
                <a:lnTo>
                  <a:pt x="345973" y="608139"/>
                </a:lnTo>
                <a:lnTo>
                  <a:pt x="359092" y="616966"/>
                </a:lnTo>
                <a:lnTo>
                  <a:pt x="367919" y="630085"/>
                </a:lnTo>
                <a:lnTo>
                  <a:pt x="371157" y="646137"/>
                </a:lnTo>
                <a:lnTo>
                  <a:pt x="371157" y="592569"/>
                </a:lnTo>
                <a:lnTo>
                  <a:pt x="356679" y="582803"/>
                </a:lnTo>
                <a:lnTo>
                  <a:pt x="329920" y="577392"/>
                </a:lnTo>
                <a:lnTo>
                  <a:pt x="303174" y="582803"/>
                </a:lnTo>
                <a:lnTo>
                  <a:pt x="281317" y="597535"/>
                </a:lnTo>
                <a:lnTo>
                  <a:pt x="266585" y="619379"/>
                </a:lnTo>
                <a:lnTo>
                  <a:pt x="261188" y="646137"/>
                </a:lnTo>
                <a:lnTo>
                  <a:pt x="261188" y="673633"/>
                </a:lnTo>
                <a:lnTo>
                  <a:pt x="262204" y="685101"/>
                </a:lnTo>
                <a:lnTo>
                  <a:pt x="265125" y="696163"/>
                </a:lnTo>
                <a:lnTo>
                  <a:pt x="269849" y="706577"/>
                </a:lnTo>
                <a:lnTo>
                  <a:pt x="276313" y="716127"/>
                </a:lnTo>
                <a:lnTo>
                  <a:pt x="253758" y="724522"/>
                </a:lnTo>
                <a:lnTo>
                  <a:pt x="235927" y="739673"/>
                </a:lnTo>
                <a:lnTo>
                  <a:pt x="224193" y="759917"/>
                </a:lnTo>
                <a:lnTo>
                  <a:pt x="219951" y="783615"/>
                </a:lnTo>
                <a:lnTo>
                  <a:pt x="219951" y="824852"/>
                </a:lnTo>
                <a:lnTo>
                  <a:pt x="247446" y="824852"/>
                </a:lnTo>
                <a:lnTo>
                  <a:pt x="247446" y="783615"/>
                </a:lnTo>
                <a:lnTo>
                  <a:pt x="250685" y="767562"/>
                </a:lnTo>
                <a:lnTo>
                  <a:pt x="259524" y="754443"/>
                </a:lnTo>
                <a:lnTo>
                  <a:pt x="272630" y="745604"/>
                </a:lnTo>
                <a:lnTo>
                  <a:pt x="288683" y="742365"/>
                </a:lnTo>
                <a:lnTo>
                  <a:pt x="371157" y="742365"/>
                </a:lnTo>
                <a:lnTo>
                  <a:pt x="387223" y="745604"/>
                </a:lnTo>
                <a:lnTo>
                  <a:pt x="400329" y="754443"/>
                </a:lnTo>
                <a:lnTo>
                  <a:pt x="409168" y="767562"/>
                </a:lnTo>
                <a:lnTo>
                  <a:pt x="412407" y="783615"/>
                </a:lnTo>
                <a:lnTo>
                  <a:pt x="412407" y="824852"/>
                </a:lnTo>
                <a:lnTo>
                  <a:pt x="439902" y="824852"/>
                </a:lnTo>
                <a:lnTo>
                  <a:pt x="439902" y="783615"/>
                </a:lnTo>
                <a:lnTo>
                  <a:pt x="443141" y="767562"/>
                </a:lnTo>
                <a:lnTo>
                  <a:pt x="451967" y="754443"/>
                </a:lnTo>
                <a:lnTo>
                  <a:pt x="465086" y="745604"/>
                </a:lnTo>
                <a:lnTo>
                  <a:pt x="479031" y="742797"/>
                </a:lnTo>
                <a:lnTo>
                  <a:pt x="481139" y="742365"/>
                </a:lnTo>
                <a:lnTo>
                  <a:pt x="563613" y="742365"/>
                </a:lnTo>
                <a:lnTo>
                  <a:pt x="579666" y="745604"/>
                </a:lnTo>
                <a:lnTo>
                  <a:pt x="592785" y="754443"/>
                </a:lnTo>
                <a:lnTo>
                  <a:pt x="601611" y="767562"/>
                </a:lnTo>
                <a:lnTo>
                  <a:pt x="604850" y="783615"/>
                </a:lnTo>
                <a:lnTo>
                  <a:pt x="604850" y="824852"/>
                </a:lnTo>
                <a:lnTo>
                  <a:pt x="632345" y="824852"/>
                </a:lnTo>
                <a:lnTo>
                  <a:pt x="632345" y="783615"/>
                </a:lnTo>
                <a:lnTo>
                  <a:pt x="635584" y="767562"/>
                </a:lnTo>
                <a:lnTo>
                  <a:pt x="644423" y="754443"/>
                </a:lnTo>
                <a:lnTo>
                  <a:pt x="657529" y="745604"/>
                </a:lnTo>
                <a:lnTo>
                  <a:pt x="671487" y="742797"/>
                </a:lnTo>
                <a:lnTo>
                  <a:pt x="673595" y="742365"/>
                </a:lnTo>
                <a:lnTo>
                  <a:pt x="756069" y="742365"/>
                </a:lnTo>
                <a:lnTo>
                  <a:pt x="772121" y="745604"/>
                </a:lnTo>
                <a:lnTo>
                  <a:pt x="785228" y="754443"/>
                </a:lnTo>
                <a:lnTo>
                  <a:pt x="794067" y="767562"/>
                </a:lnTo>
                <a:lnTo>
                  <a:pt x="797306" y="783615"/>
                </a:lnTo>
                <a:lnTo>
                  <a:pt x="797306" y="824852"/>
                </a:lnTo>
                <a:lnTo>
                  <a:pt x="824801" y="824852"/>
                </a:lnTo>
                <a:lnTo>
                  <a:pt x="824801" y="783615"/>
                </a:lnTo>
                <a:close/>
              </a:path>
              <a:path w="824864" h="824864">
                <a:moveTo>
                  <a:pt x="824801" y="6146"/>
                </a:moveTo>
                <a:lnTo>
                  <a:pt x="818642" y="0"/>
                </a:lnTo>
                <a:lnTo>
                  <a:pt x="797306" y="0"/>
                </a:lnTo>
                <a:lnTo>
                  <a:pt x="797306" y="27495"/>
                </a:lnTo>
                <a:lnTo>
                  <a:pt x="797306" y="54991"/>
                </a:lnTo>
                <a:lnTo>
                  <a:pt x="247446" y="54978"/>
                </a:lnTo>
                <a:lnTo>
                  <a:pt x="247446" y="27495"/>
                </a:lnTo>
                <a:lnTo>
                  <a:pt x="797306" y="27495"/>
                </a:lnTo>
                <a:lnTo>
                  <a:pt x="797306" y="0"/>
                </a:lnTo>
                <a:lnTo>
                  <a:pt x="226110" y="0"/>
                </a:lnTo>
                <a:lnTo>
                  <a:pt x="219951" y="6146"/>
                </a:lnTo>
                <a:lnTo>
                  <a:pt x="219951" y="76327"/>
                </a:lnTo>
                <a:lnTo>
                  <a:pt x="226110" y="82473"/>
                </a:lnTo>
                <a:lnTo>
                  <a:pt x="247446" y="82486"/>
                </a:lnTo>
                <a:lnTo>
                  <a:pt x="247446" y="247446"/>
                </a:lnTo>
                <a:lnTo>
                  <a:pt x="274942" y="247446"/>
                </a:lnTo>
                <a:lnTo>
                  <a:pt x="274942" y="82486"/>
                </a:lnTo>
                <a:lnTo>
                  <a:pt x="769810" y="82486"/>
                </a:lnTo>
                <a:lnTo>
                  <a:pt x="769810" y="384924"/>
                </a:lnTo>
                <a:lnTo>
                  <a:pt x="329920" y="384924"/>
                </a:lnTo>
                <a:lnTo>
                  <a:pt x="329920" y="412419"/>
                </a:lnTo>
                <a:lnTo>
                  <a:pt x="508635" y="412419"/>
                </a:lnTo>
                <a:lnTo>
                  <a:pt x="508635" y="473189"/>
                </a:lnTo>
                <a:lnTo>
                  <a:pt x="419277" y="524217"/>
                </a:lnTo>
                <a:lnTo>
                  <a:pt x="432904" y="548081"/>
                </a:lnTo>
                <a:lnTo>
                  <a:pt x="508635" y="504850"/>
                </a:lnTo>
                <a:lnTo>
                  <a:pt x="508635" y="549897"/>
                </a:lnTo>
                <a:lnTo>
                  <a:pt x="536117" y="549897"/>
                </a:lnTo>
                <a:lnTo>
                  <a:pt x="536117" y="504850"/>
                </a:lnTo>
                <a:lnTo>
                  <a:pt x="611733" y="548081"/>
                </a:lnTo>
                <a:lnTo>
                  <a:pt x="625360" y="524217"/>
                </a:lnTo>
                <a:lnTo>
                  <a:pt x="591502" y="504850"/>
                </a:lnTo>
                <a:lnTo>
                  <a:pt x="536117" y="473189"/>
                </a:lnTo>
                <a:lnTo>
                  <a:pt x="536117" y="412419"/>
                </a:lnTo>
                <a:lnTo>
                  <a:pt x="824801" y="412419"/>
                </a:lnTo>
                <a:lnTo>
                  <a:pt x="824801" y="384924"/>
                </a:lnTo>
                <a:lnTo>
                  <a:pt x="797306" y="384924"/>
                </a:lnTo>
                <a:lnTo>
                  <a:pt x="797306" y="82486"/>
                </a:lnTo>
                <a:lnTo>
                  <a:pt x="818642" y="82486"/>
                </a:lnTo>
                <a:lnTo>
                  <a:pt x="824801" y="76327"/>
                </a:lnTo>
                <a:lnTo>
                  <a:pt x="824801" y="54991"/>
                </a:lnTo>
                <a:lnTo>
                  <a:pt x="824801" y="27495"/>
                </a:lnTo>
                <a:lnTo>
                  <a:pt x="824801" y="61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 descr=""/>
          <p:cNvSpPr/>
          <p:nvPr/>
        </p:nvSpPr>
        <p:spPr>
          <a:xfrm>
            <a:off x="3978529" y="3068040"/>
            <a:ext cx="725170" cy="825500"/>
          </a:xfrm>
          <a:custGeom>
            <a:avLst/>
            <a:gdLst/>
            <a:ahLst/>
            <a:cxnLst/>
            <a:rect l="l" t="t" r="r" b="b"/>
            <a:pathLst>
              <a:path w="725170" h="825500">
                <a:moveTo>
                  <a:pt x="223520" y="517855"/>
                </a:moveTo>
                <a:lnTo>
                  <a:pt x="218109" y="512457"/>
                </a:lnTo>
                <a:lnTo>
                  <a:pt x="120942" y="512457"/>
                </a:lnTo>
                <a:lnTo>
                  <a:pt x="115531" y="517855"/>
                </a:lnTo>
                <a:lnTo>
                  <a:pt x="115531" y="531215"/>
                </a:lnTo>
                <a:lnTo>
                  <a:pt x="120942" y="536625"/>
                </a:lnTo>
                <a:lnTo>
                  <a:pt x="127622" y="536625"/>
                </a:lnTo>
                <a:lnTo>
                  <a:pt x="218109" y="536625"/>
                </a:lnTo>
                <a:lnTo>
                  <a:pt x="223520" y="531215"/>
                </a:lnTo>
                <a:lnTo>
                  <a:pt x="223520" y="517855"/>
                </a:lnTo>
                <a:close/>
              </a:path>
              <a:path w="725170" h="825500">
                <a:moveTo>
                  <a:pt x="223520" y="453402"/>
                </a:moveTo>
                <a:lnTo>
                  <a:pt x="218109" y="447992"/>
                </a:lnTo>
                <a:lnTo>
                  <a:pt x="120942" y="447992"/>
                </a:lnTo>
                <a:lnTo>
                  <a:pt x="115531" y="453402"/>
                </a:lnTo>
                <a:lnTo>
                  <a:pt x="115531" y="466763"/>
                </a:lnTo>
                <a:lnTo>
                  <a:pt x="120942" y="472173"/>
                </a:lnTo>
                <a:lnTo>
                  <a:pt x="127622" y="472173"/>
                </a:lnTo>
                <a:lnTo>
                  <a:pt x="218109" y="472173"/>
                </a:lnTo>
                <a:lnTo>
                  <a:pt x="223520" y="466763"/>
                </a:lnTo>
                <a:lnTo>
                  <a:pt x="223520" y="453402"/>
                </a:lnTo>
                <a:close/>
              </a:path>
              <a:path w="725170" h="825500">
                <a:moveTo>
                  <a:pt x="255752" y="388937"/>
                </a:moveTo>
                <a:lnTo>
                  <a:pt x="250342" y="383540"/>
                </a:lnTo>
                <a:lnTo>
                  <a:pt x="120942" y="383540"/>
                </a:lnTo>
                <a:lnTo>
                  <a:pt x="115531" y="388937"/>
                </a:lnTo>
                <a:lnTo>
                  <a:pt x="115531" y="402297"/>
                </a:lnTo>
                <a:lnTo>
                  <a:pt x="120942" y="407708"/>
                </a:lnTo>
                <a:lnTo>
                  <a:pt x="127622" y="407708"/>
                </a:lnTo>
                <a:lnTo>
                  <a:pt x="250342" y="407708"/>
                </a:lnTo>
                <a:lnTo>
                  <a:pt x="255752" y="402297"/>
                </a:lnTo>
                <a:lnTo>
                  <a:pt x="255752" y="388937"/>
                </a:lnTo>
                <a:close/>
              </a:path>
              <a:path w="725170" h="825500">
                <a:moveTo>
                  <a:pt x="283146" y="324485"/>
                </a:moveTo>
                <a:lnTo>
                  <a:pt x="277736" y="319074"/>
                </a:lnTo>
                <a:lnTo>
                  <a:pt x="120942" y="319074"/>
                </a:lnTo>
                <a:lnTo>
                  <a:pt x="115531" y="324485"/>
                </a:lnTo>
                <a:lnTo>
                  <a:pt x="115531" y="337845"/>
                </a:lnTo>
                <a:lnTo>
                  <a:pt x="120942" y="343255"/>
                </a:lnTo>
                <a:lnTo>
                  <a:pt x="127622" y="343255"/>
                </a:lnTo>
                <a:lnTo>
                  <a:pt x="277736" y="343255"/>
                </a:lnTo>
                <a:lnTo>
                  <a:pt x="283146" y="337845"/>
                </a:lnTo>
                <a:lnTo>
                  <a:pt x="283146" y="324485"/>
                </a:lnTo>
                <a:close/>
              </a:path>
              <a:path w="725170" h="825500">
                <a:moveTo>
                  <a:pt x="284175" y="661924"/>
                </a:moveTo>
                <a:lnTo>
                  <a:pt x="248297" y="621322"/>
                </a:lnTo>
                <a:lnTo>
                  <a:pt x="242862" y="618832"/>
                </a:lnTo>
                <a:lnTo>
                  <a:pt x="231343" y="618769"/>
                </a:lnTo>
                <a:lnTo>
                  <a:pt x="225958" y="621131"/>
                </a:lnTo>
                <a:lnTo>
                  <a:pt x="199910" y="649401"/>
                </a:lnTo>
                <a:lnTo>
                  <a:pt x="177546" y="622731"/>
                </a:lnTo>
                <a:lnTo>
                  <a:pt x="172021" y="620102"/>
                </a:lnTo>
                <a:lnTo>
                  <a:pt x="160286" y="619874"/>
                </a:lnTo>
                <a:lnTo>
                  <a:pt x="154698" y="622401"/>
                </a:lnTo>
                <a:lnTo>
                  <a:pt x="119303" y="662241"/>
                </a:lnTo>
                <a:lnTo>
                  <a:pt x="119761" y="669886"/>
                </a:lnTo>
                <a:lnTo>
                  <a:pt x="124739" y="674306"/>
                </a:lnTo>
                <a:lnTo>
                  <a:pt x="127050" y="676351"/>
                </a:lnTo>
                <a:lnTo>
                  <a:pt x="129921" y="677367"/>
                </a:lnTo>
                <a:lnTo>
                  <a:pt x="136105" y="677367"/>
                </a:lnTo>
                <a:lnTo>
                  <a:pt x="139420" y="675982"/>
                </a:lnTo>
                <a:lnTo>
                  <a:pt x="165785" y="646315"/>
                </a:lnTo>
                <a:lnTo>
                  <a:pt x="188048" y="672896"/>
                </a:lnTo>
                <a:lnTo>
                  <a:pt x="193509" y="675513"/>
                </a:lnTo>
                <a:lnTo>
                  <a:pt x="205105" y="675741"/>
                </a:lnTo>
                <a:lnTo>
                  <a:pt x="210667" y="673417"/>
                </a:lnTo>
                <a:lnTo>
                  <a:pt x="236905" y="644931"/>
                </a:lnTo>
                <a:lnTo>
                  <a:pt x="266065" y="677926"/>
                </a:lnTo>
                <a:lnTo>
                  <a:pt x="273697" y="678395"/>
                </a:lnTo>
                <a:lnTo>
                  <a:pt x="283705" y="669556"/>
                </a:lnTo>
                <a:lnTo>
                  <a:pt x="284175" y="661924"/>
                </a:lnTo>
                <a:close/>
              </a:path>
              <a:path w="725170" h="825500">
                <a:moveTo>
                  <a:pt x="362127" y="453402"/>
                </a:moveTo>
                <a:lnTo>
                  <a:pt x="356717" y="447992"/>
                </a:lnTo>
                <a:lnTo>
                  <a:pt x="256324" y="447992"/>
                </a:lnTo>
                <a:lnTo>
                  <a:pt x="250926" y="453402"/>
                </a:lnTo>
                <a:lnTo>
                  <a:pt x="250926" y="466763"/>
                </a:lnTo>
                <a:lnTo>
                  <a:pt x="256324" y="472173"/>
                </a:lnTo>
                <a:lnTo>
                  <a:pt x="356717" y="472173"/>
                </a:lnTo>
                <a:lnTo>
                  <a:pt x="362127" y="466763"/>
                </a:lnTo>
                <a:lnTo>
                  <a:pt x="362127" y="460082"/>
                </a:lnTo>
                <a:lnTo>
                  <a:pt x="362127" y="453402"/>
                </a:lnTo>
                <a:close/>
              </a:path>
              <a:path w="725170" h="825500">
                <a:moveTo>
                  <a:pt x="362127" y="388937"/>
                </a:moveTo>
                <a:lnTo>
                  <a:pt x="356717" y="383540"/>
                </a:lnTo>
                <a:lnTo>
                  <a:pt x="350037" y="383540"/>
                </a:lnTo>
                <a:lnTo>
                  <a:pt x="288569" y="383540"/>
                </a:lnTo>
                <a:lnTo>
                  <a:pt x="283146" y="388937"/>
                </a:lnTo>
                <a:lnTo>
                  <a:pt x="283146" y="402297"/>
                </a:lnTo>
                <a:lnTo>
                  <a:pt x="288569" y="407708"/>
                </a:lnTo>
                <a:lnTo>
                  <a:pt x="356717" y="407708"/>
                </a:lnTo>
                <a:lnTo>
                  <a:pt x="362127" y="402297"/>
                </a:lnTo>
                <a:lnTo>
                  <a:pt x="362127" y="388937"/>
                </a:lnTo>
                <a:close/>
              </a:path>
              <a:path w="725170" h="825500">
                <a:moveTo>
                  <a:pt x="395986" y="324485"/>
                </a:moveTo>
                <a:lnTo>
                  <a:pt x="390563" y="319074"/>
                </a:lnTo>
                <a:lnTo>
                  <a:pt x="320802" y="319074"/>
                </a:lnTo>
                <a:lnTo>
                  <a:pt x="315391" y="324485"/>
                </a:lnTo>
                <a:lnTo>
                  <a:pt x="315391" y="337845"/>
                </a:lnTo>
                <a:lnTo>
                  <a:pt x="320802" y="343255"/>
                </a:lnTo>
                <a:lnTo>
                  <a:pt x="390563" y="343255"/>
                </a:lnTo>
                <a:lnTo>
                  <a:pt x="395986" y="337845"/>
                </a:lnTo>
                <a:lnTo>
                  <a:pt x="395986" y="331165"/>
                </a:lnTo>
                <a:lnTo>
                  <a:pt x="395986" y="324485"/>
                </a:lnTo>
                <a:close/>
              </a:path>
              <a:path w="725170" h="825500">
                <a:moveTo>
                  <a:pt x="481406" y="260019"/>
                </a:moveTo>
                <a:lnTo>
                  <a:pt x="475983" y="254622"/>
                </a:lnTo>
                <a:lnTo>
                  <a:pt x="119341" y="254622"/>
                </a:lnTo>
                <a:lnTo>
                  <a:pt x="113919" y="260019"/>
                </a:lnTo>
                <a:lnTo>
                  <a:pt x="113919" y="273380"/>
                </a:lnTo>
                <a:lnTo>
                  <a:pt x="119341" y="278790"/>
                </a:lnTo>
                <a:lnTo>
                  <a:pt x="475983" y="278790"/>
                </a:lnTo>
                <a:lnTo>
                  <a:pt x="481406" y="273380"/>
                </a:lnTo>
                <a:lnTo>
                  <a:pt x="481406" y="266700"/>
                </a:lnTo>
                <a:lnTo>
                  <a:pt x="481406" y="260019"/>
                </a:lnTo>
                <a:close/>
              </a:path>
              <a:path w="725170" h="825500">
                <a:moveTo>
                  <a:pt x="724852" y="244957"/>
                </a:moveTo>
                <a:lnTo>
                  <a:pt x="721067" y="230822"/>
                </a:lnTo>
                <a:lnTo>
                  <a:pt x="718223" y="227101"/>
                </a:lnTo>
                <a:lnTo>
                  <a:pt x="716407" y="224739"/>
                </a:lnTo>
                <a:lnTo>
                  <a:pt x="699985" y="215265"/>
                </a:lnTo>
                <a:lnTo>
                  <a:pt x="699985" y="246138"/>
                </a:lnTo>
                <a:lnTo>
                  <a:pt x="694105" y="256324"/>
                </a:lnTo>
                <a:lnTo>
                  <a:pt x="694105" y="307848"/>
                </a:lnTo>
                <a:lnTo>
                  <a:pt x="683323" y="326542"/>
                </a:lnTo>
                <a:lnTo>
                  <a:pt x="671233" y="319570"/>
                </a:lnTo>
                <a:lnTo>
                  <a:pt x="671233" y="347472"/>
                </a:lnTo>
                <a:lnTo>
                  <a:pt x="523049" y="604113"/>
                </a:lnTo>
                <a:lnTo>
                  <a:pt x="510959" y="597141"/>
                </a:lnTo>
                <a:lnTo>
                  <a:pt x="510959" y="625043"/>
                </a:lnTo>
                <a:lnTo>
                  <a:pt x="495846" y="651205"/>
                </a:lnTo>
                <a:lnTo>
                  <a:pt x="492747" y="654037"/>
                </a:lnTo>
                <a:lnTo>
                  <a:pt x="424776" y="685558"/>
                </a:lnTo>
                <a:lnTo>
                  <a:pt x="419506" y="611860"/>
                </a:lnTo>
                <a:lnTo>
                  <a:pt x="420395" y="608037"/>
                </a:lnTo>
                <a:lnTo>
                  <a:pt x="420433" y="607885"/>
                </a:lnTo>
                <a:lnTo>
                  <a:pt x="435635" y="581571"/>
                </a:lnTo>
                <a:lnTo>
                  <a:pt x="510959" y="625043"/>
                </a:lnTo>
                <a:lnTo>
                  <a:pt x="510959" y="597141"/>
                </a:lnTo>
                <a:lnTo>
                  <a:pt x="483971" y="581571"/>
                </a:lnTo>
                <a:lnTo>
                  <a:pt x="447713" y="560641"/>
                </a:lnTo>
                <a:lnTo>
                  <a:pt x="576605" y="337426"/>
                </a:lnTo>
                <a:lnTo>
                  <a:pt x="595909" y="303999"/>
                </a:lnTo>
                <a:lnTo>
                  <a:pt x="671233" y="347472"/>
                </a:lnTo>
                <a:lnTo>
                  <a:pt x="671233" y="319570"/>
                </a:lnTo>
                <a:lnTo>
                  <a:pt x="644283" y="303999"/>
                </a:lnTo>
                <a:lnTo>
                  <a:pt x="607999" y="283057"/>
                </a:lnTo>
                <a:lnTo>
                  <a:pt x="618782" y="264375"/>
                </a:lnTo>
                <a:lnTo>
                  <a:pt x="619912" y="263906"/>
                </a:lnTo>
                <a:lnTo>
                  <a:pt x="621118" y="263588"/>
                </a:lnTo>
                <a:lnTo>
                  <a:pt x="622300" y="263423"/>
                </a:lnTo>
                <a:lnTo>
                  <a:pt x="693178" y="304342"/>
                </a:lnTo>
                <a:lnTo>
                  <a:pt x="693635" y="305460"/>
                </a:lnTo>
                <a:lnTo>
                  <a:pt x="693966" y="306654"/>
                </a:lnTo>
                <a:lnTo>
                  <a:pt x="694016" y="307073"/>
                </a:lnTo>
                <a:lnTo>
                  <a:pt x="694105" y="307848"/>
                </a:lnTo>
                <a:lnTo>
                  <a:pt x="694105" y="256324"/>
                </a:lnTo>
                <a:lnTo>
                  <a:pt x="685165" y="271805"/>
                </a:lnTo>
                <a:lnTo>
                  <a:pt x="670661" y="263423"/>
                </a:lnTo>
                <a:lnTo>
                  <a:pt x="656196" y="255079"/>
                </a:lnTo>
                <a:lnTo>
                  <a:pt x="654494" y="254101"/>
                </a:lnTo>
                <a:lnTo>
                  <a:pt x="661416" y="242112"/>
                </a:lnTo>
                <a:lnTo>
                  <a:pt x="669683" y="227774"/>
                </a:lnTo>
                <a:lnTo>
                  <a:pt x="699884" y="245364"/>
                </a:lnTo>
                <a:lnTo>
                  <a:pt x="699985" y="246138"/>
                </a:lnTo>
                <a:lnTo>
                  <a:pt x="699985" y="215265"/>
                </a:lnTo>
                <a:lnTo>
                  <a:pt x="679640" y="203517"/>
                </a:lnTo>
                <a:lnTo>
                  <a:pt x="672045" y="202526"/>
                </a:lnTo>
                <a:lnTo>
                  <a:pt x="657491" y="206413"/>
                </a:lnTo>
                <a:lnTo>
                  <a:pt x="651408" y="211074"/>
                </a:lnTo>
                <a:lnTo>
                  <a:pt x="633488" y="242112"/>
                </a:lnTo>
                <a:lnTo>
                  <a:pt x="627481" y="239293"/>
                </a:lnTo>
                <a:lnTo>
                  <a:pt x="620737" y="238658"/>
                </a:lnTo>
                <a:lnTo>
                  <a:pt x="606983" y="242354"/>
                </a:lnTo>
                <a:lnTo>
                  <a:pt x="600900" y="247015"/>
                </a:lnTo>
                <a:lnTo>
                  <a:pt x="596239" y="255079"/>
                </a:lnTo>
                <a:lnTo>
                  <a:pt x="596112" y="150088"/>
                </a:lnTo>
                <a:lnTo>
                  <a:pt x="591477" y="127177"/>
                </a:lnTo>
                <a:lnTo>
                  <a:pt x="582866" y="114414"/>
                </a:lnTo>
                <a:lnTo>
                  <a:pt x="578510" y="107962"/>
                </a:lnTo>
                <a:lnTo>
                  <a:pt x="572058" y="103619"/>
                </a:lnTo>
                <a:lnTo>
                  <a:pt x="572058" y="296951"/>
                </a:lnTo>
                <a:lnTo>
                  <a:pt x="548690" y="337426"/>
                </a:lnTo>
                <a:lnTo>
                  <a:pt x="548690" y="161950"/>
                </a:lnTo>
                <a:lnTo>
                  <a:pt x="548690" y="157924"/>
                </a:lnTo>
                <a:lnTo>
                  <a:pt x="547230" y="150672"/>
                </a:lnTo>
                <a:lnTo>
                  <a:pt x="547103" y="150088"/>
                </a:lnTo>
                <a:lnTo>
                  <a:pt x="542785" y="143687"/>
                </a:lnTo>
                <a:lnTo>
                  <a:pt x="536384" y="139369"/>
                </a:lnTo>
                <a:lnTo>
                  <a:pt x="528548" y="137782"/>
                </a:lnTo>
                <a:lnTo>
                  <a:pt x="447954" y="137782"/>
                </a:lnTo>
                <a:lnTo>
                  <a:pt x="447954" y="114414"/>
                </a:lnTo>
                <a:lnTo>
                  <a:pt x="535787" y="114414"/>
                </a:lnTo>
                <a:lnTo>
                  <a:pt x="549897" y="117271"/>
                </a:lnTo>
                <a:lnTo>
                  <a:pt x="561428" y="125044"/>
                </a:lnTo>
                <a:lnTo>
                  <a:pt x="569201" y="136575"/>
                </a:lnTo>
                <a:lnTo>
                  <a:pt x="571944" y="150088"/>
                </a:lnTo>
                <a:lnTo>
                  <a:pt x="572058" y="296951"/>
                </a:lnTo>
                <a:lnTo>
                  <a:pt x="572058" y="103619"/>
                </a:lnTo>
                <a:lnTo>
                  <a:pt x="559295" y="94996"/>
                </a:lnTo>
                <a:lnTo>
                  <a:pt x="535787" y="90246"/>
                </a:lnTo>
                <a:lnTo>
                  <a:pt x="447636" y="90246"/>
                </a:lnTo>
                <a:lnTo>
                  <a:pt x="444436" y="80708"/>
                </a:lnTo>
                <a:lnTo>
                  <a:pt x="438264" y="73037"/>
                </a:lnTo>
                <a:lnTo>
                  <a:pt x="429806" y="67919"/>
                </a:lnTo>
                <a:lnTo>
                  <a:pt x="423786" y="66814"/>
                </a:lnTo>
                <a:lnTo>
                  <a:pt x="423786" y="92049"/>
                </a:lnTo>
                <a:lnTo>
                  <a:pt x="423786" y="175450"/>
                </a:lnTo>
                <a:lnTo>
                  <a:pt x="421982" y="177266"/>
                </a:lnTo>
                <a:lnTo>
                  <a:pt x="174155" y="177266"/>
                </a:lnTo>
                <a:lnTo>
                  <a:pt x="172351" y="175450"/>
                </a:lnTo>
                <a:lnTo>
                  <a:pt x="172351" y="114414"/>
                </a:lnTo>
                <a:lnTo>
                  <a:pt x="172351" y="92049"/>
                </a:lnTo>
                <a:lnTo>
                  <a:pt x="174155" y="90246"/>
                </a:lnTo>
                <a:lnTo>
                  <a:pt x="421982" y="90246"/>
                </a:lnTo>
                <a:lnTo>
                  <a:pt x="423786" y="92049"/>
                </a:lnTo>
                <a:lnTo>
                  <a:pt x="423786" y="66814"/>
                </a:lnTo>
                <a:lnTo>
                  <a:pt x="419747" y="66065"/>
                </a:lnTo>
                <a:lnTo>
                  <a:pt x="378650" y="66065"/>
                </a:lnTo>
                <a:lnTo>
                  <a:pt x="378650" y="36258"/>
                </a:lnTo>
                <a:lnTo>
                  <a:pt x="376199" y="24168"/>
                </a:lnTo>
                <a:lnTo>
                  <a:pt x="375793" y="22161"/>
                </a:lnTo>
                <a:lnTo>
                  <a:pt x="368020" y="10629"/>
                </a:lnTo>
                <a:lnTo>
                  <a:pt x="356489" y="2844"/>
                </a:lnTo>
                <a:lnTo>
                  <a:pt x="354482" y="2451"/>
                </a:lnTo>
                <a:lnTo>
                  <a:pt x="354482" y="29591"/>
                </a:lnTo>
                <a:lnTo>
                  <a:pt x="354482" y="66065"/>
                </a:lnTo>
                <a:lnTo>
                  <a:pt x="241655" y="66065"/>
                </a:lnTo>
                <a:lnTo>
                  <a:pt x="241655" y="29591"/>
                </a:lnTo>
                <a:lnTo>
                  <a:pt x="247065" y="24168"/>
                </a:lnTo>
                <a:lnTo>
                  <a:pt x="349046" y="24168"/>
                </a:lnTo>
                <a:lnTo>
                  <a:pt x="354482" y="29591"/>
                </a:lnTo>
                <a:lnTo>
                  <a:pt x="354482" y="2451"/>
                </a:lnTo>
                <a:lnTo>
                  <a:pt x="342379" y="0"/>
                </a:lnTo>
                <a:lnTo>
                  <a:pt x="253746" y="0"/>
                </a:lnTo>
                <a:lnTo>
                  <a:pt x="239636" y="2844"/>
                </a:lnTo>
                <a:lnTo>
                  <a:pt x="228104" y="10629"/>
                </a:lnTo>
                <a:lnTo>
                  <a:pt x="220332" y="22161"/>
                </a:lnTo>
                <a:lnTo>
                  <a:pt x="217474" y="36258"/>
                </a:lnTo>
                <a:lnTo>
                  <a:pt x="217474" y="66065"/>
                </a:lnTo>
                <a:lnTo>
                  <a:pt x="176377" y="66065"/>
                </a:lnTo>
                <a:lnTo>
                  <a:pt x="166319" y="67919"/>
                </a:lnTo>
                <a:lnTo>
                  <a:pt x="157848" y="73037"/>
                </a:lnTo>
                <a:lnTo>
                  <a:pt x="151676" y="80708"/>
                </a:lnTo>
                <a:lnTo>
                  <a:pt x="148488" y="90246"/>
                </a:lnTo>
                <a:lnTo>
                  <a:pt x="60325" y="90246"/>
                </a:lnTo>
                <a:lnTo>
                  <a:pt x="36817" y="94996"/>
                </a:lnTo>
                <a:lnTo>
                  <a:pt x="17602" y="107962"/>
                </a:lnTo>
                <a:lnTo>
                  <a:pt x="4648" y="127177"/>
                </a:lnTo>
                <a:lnTo>
                  <a:pt x="0" y="150088"/>
                </a:lnTo>
                <a:lnTo>
                  <a:pt x="0" y="765238"/>
                </a:lnTo>
                <a:lnTo>
                  <a:pt x="4648" y="788162"/>
                </a:lnTo>
                <a:lnTo>
                  <a:pt x="17602" y="807364"/>
                </a:lnTo>
                <a:lnTo>
                  <a:pt x="36817" y="820331"/>
                </a:lnTo>
                <a:lnTo>
                  <a:pt x="60325" y="825093"/>
                </a:lnTo>
                <a:lnTo>
                  <a:pt x="444233" y="825093"/>
                </a:lnTo>
                <a:lnTo>
                  <a:pt x="449643" y="819683"/>
                </a:lnTo>
                <a:lnTo>
                  <a:pt x="449643" y="806323"/>
                </a:lnTo>
                <a:lnTo>
                  <a:pt x="444233" y="800912"/>
                </a:lnTo>
                <a:lnTo>
                  <a:pt x="60325" y="800912"/>
                </a:lnTo>
                <a:lnTo>
                  <a:pt x="46228" y="798055"/>
                </a:lnTo>
                <a:lnTo>
                  <a:pt x="34696" y="790282"/>
                </a:lnTo>
                <a:lnTo>
                  <a:pt x="26924" y="778751"/>
                </a:lnTo>
                <a:lnTo>
                  <a:pt x="24180" y="765238"/>
                </a:lnTo>
                <a:lnTo>
                  <a:pt x="24180" y="150088"/>
                </a:lnTo>
                <a:lnTo>
                  <a:pt x="26911" y="136575"/>
                </a:lnTo>
                <a:lnTo>
                  <a:pt x="34696" y="125044"/>
                </a:lnTo>
                <a:lnTo>
                  <a:pt x="46228" y="117271"/>
                </a:lnTo>
                <a:lnTo>
                  <a:pt x="60325" y="114414"/>
                </a:lnTo>
                <a:lnTo>
                  <a:pt x="148170" y="114414"/>
                </a:lnTo>
                <a:lnTo>
                  <a:pt x="148170" y="173240"/>
                </a:lnTo>
                <a:lnTo>
                  <a:pt x="150393" y="184200"/>
                </a:lnTo>
                <a:lnTo>
                  <a:pt x="156438" y="193167"/>
                </a:lnTo>
                <a:lnTo>
                  <a:pt x="165404" y="199212"/>
                </a:lnTo>
                <a:lnTo>
                  <a:pt x="176377" y="201434"/>
                </a:lnTo>
                <a:lnTo>
                  <a:pt x="419747" y="201434"/>
                </a:lnTo>
                <a:lnTo>
                  <a:pt x="447954" y="173240"/>
                </a:lnTo>
                <a:lnTo>
                  <a:pt x="447954" y="161950"/>
                </a:lnTo>
                <a:lnTo>
                  <a:pt x="524510" y="161950"/>
                </a:lnTo>
                <a:lnTo>
                  <a:pt x="524510" y="379285"/>
                </a:lnTo>
                <a:lnTo>
                  <a:pt x="401510" y="592302"/>
                </a:lnTo>
                <a:lnTo>
                  <a:pt x="398640" y="598258"/>
                </a:lnTo>
                <a:lnTo>
                  <a:pt x="396824" y="604113"/>
                </a:lnTo>
                <a:lnTo>
                  <a:pt x="396697" y="604520"/>
                </a:lnTo>
                <a:lnTo>
                  <a:pt x="395706" y="610997"/>
                </a:lnTo>
                <a:lnTo>
                  <a:pt x="401548" y="699719"/>
                </a:lnTo>
                <a:lnTo>
                  <a:pt x="417614" y="711822"/>
                </a:lnTo>
                <a:lnTo>
                  <a:pt x="424053" y="711822"/>
                </a:lnTo>
                <a:lnTo>
                  <a:pt x="482244" y="685558"/>
                </a:lnTo>
                <a:lnTo>
                  <a:pt x="515023" y="665314"/>
                </a:lnTo>
                <a:lnTo>
                  <a:pt x="524522" y="649909"/>
                </a:lnTo>
                <a:lnTo>
                  <a:pt x="524522" y="753376"/>
                </a:lnTo>
                <a:lnTo>
                  <a:pt x="71615" y="753376"/>
                </a:lnTo>
                <a:lnTo>
                  <a:pt x="71615" y="161950"/>
                </a:lnTo>
                <a:lnTo>
                  <a:pt x="110515" y="161950"/>
                </a:lnTo>
                <a:lnTo>
                  <a:pt x="115938" y="156552"/>
                </a:lnTo>
                <a:lnTo>
                  <a:pt x="115938" y="143192"/>
                </a:lnTo>
                <a:lnTo>
                  <a:pt x="110515" y="137782"/>
                </a:lnTo>
                <a:lnTo>
                  <a:pt x="67589" y="137782"/>
                </a:lnTo>
                <a:lnTo>
                  <a:pt x="59740" y="139369"/>
                </a:lnTo>
                <a:lnTo>
                  <a:pt x="53340" y="143687"/>
                </a:lnTo>
                <a:lnTo>
                  <a:pt x="49022" y="150088"/>
                </a:lnTo>
                <a:lnTo>
                  <a:pt x="47434" y="157924"/>
                </a:lnTo>
                <a:lnTo>
                  <a:pt x="47434" y="757402"/>
                </a:lnTo>
                <a:lnTo>
                  <a:pt x="67589" y="777544"/>
                </a:lnTo>
                <a:lnTo>
                  <a:pt x="528548" y="777544"/>
                </a:lnTo>
                <a:lnTo>
                  <a:pt x="536371" y="775957"/>
                </a:lnTo>
                <a:lnTo>
                  <a:pt x="542785" y="771639"/>
                </a:lnTo>
                <a:lnTo>
                  <a:pt x="547103" y="765238"/>
                </a:lnTo>
                <a:lnTo>
                  <a:pt x="548690" y="757402"/>
                </a:lnTo>
                <a:lnTo>
                  <a:pt x="548690" y="753376"/>
                </a:lnTo>
                <a:lnTo>
                  <a:pt x="548690" y="649909"/>
                </a:lnTo>
                <a:lnTo>
                  <a:pt x="548779" y="607885"/>
                </a:lnTo>
                <a:lnTo>
                  <a:pt x="550964" y="604113"/>
                </a:lnTo>
                <a:lnTo>
                  <a:pt x="572058" y="567575"/>
                </a:lnTo>
                <a:lnTo>
                  <a:pt x="571944" y="765238"/>
                </a:lnTo>
                <a:lnTo>
                  <a:pt x="549897" y="798055"/>
                </a:lnTo>
                <a:lnTo>
                  <a:pt x="535787" y="800912"/>
                </a:lnTo>
                <a:lnTo>
                  <a:pt x="487286" y="800912"/>
                </a:lnTo>
                <a:lnTo>
                  <a:pt x="481876" y="806323"/>
                </a:lnTo>
                <a:lnTo>
                  <a:pt x="481876" y="819683"/>
                </a:lnTo>
                <a:lnTo>
                  <a:pt x="487286" y="825093"/>
                </a:lnTo>
                <a:lnTo>
                  <a:pt x="535787" y="825093"/>
                </a:lnTo>
                <a:lnTo>
                  <a:pt x="559295" y="820331"/>
                </a:lnTo>
                <a:lnTo>
                  <a:pt x="578510" y="807364"/>
                </a:lnTo>
                <a:lnTo>
                  <a:pt x="591477" y="788162"/>
                </a:lnTo>
                <a:lnTo>
                  <a:pt x="596112" y="765238"/>
                </a:lnTo>
                <a:lnTo>
                  <a:pt x="596239" y="567575"/>
                </a:lnTo>
                <a:lnTo>
                  <a:pt x="596239" y="525703"/>
                </a:lnTo>
                <a:lnTo>
                  <a:pt x="711238" y="326542"/>
                </a:lnTo>
                <a:lnTo>
                  <a:pt x="718096" y="314667"/>
                </a:lnTo>
                <a:lnTo>
                  <a:pt x="718997" y="307848"/>
                </a:lnTo>
                <a:lnTo>
                  <a:pt x="718985" y="306654"/>
                </a:lnTo>
                <a:lnTo>
                  <a:pt x="715403" y="293306"/>
                </a:lnTo>
                <a:lnTo>
                  <a:pt x="711504" y="287794"/>
                </a:lnTo>
                <a:lnTo>
                  <a:pt x="706043" y="283997"/>
                </a:lnTo>
                <a:lnTo>
                  <a:pt x="713079" y="271805"/>
                </a:lnTo>
                <a:lnTo>
                  <a:pt x="723963" y="252971"/>
                </a:lnTo>
                <a:lnTo>
                  <a:pt x="724750" y="247015"/>
                </a:lnTo>
                <a:lnTo>
                  <a:pt x="724852" y="24495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 descr=""/>
          <p:cNvSpPr/>
          <p:nvPr/>
        </p:nvSpPr>
        <p:spPr>
          <a:xfrm>
            <a:off x="7119404" y="3067951"/>
            <a:ext cx="632460" cy="825500"/>
          </a:xfrm>
          <a:custGeom>
            <a:avLst/>
            <a:gdLst/>
            <a:ahLst/>
            <a:cxnLst/>
            <a:rect l="l" t="t" r="r" b="b"/>
            <a:pathLst>
              <a:path w="632459" h="825500">
                <a:moveTo>
                  <a:pt x="164985" y="687412"/>
                </a:moveTo>
                <a:lnTo>
                  <a:pt x="109994" y="687412"/>
                </a:lnTo>
                <a:lnTo>
                  <a:pt x="109994" y="714895"/>
                </a:lnTo>
                <a:lnTo>
                  <a:pt x="164985" y="714895"/>
                </a:lnTo>
                <a:lnTo>
                  <a:pt x="164985" y="687412"/>
                </a:lnTo>
                <a:close/>
              </a:path>
              <a:path w="632459" h="825500">
                <a:moveTo>
                  <a:pt x="206235" y="522427"/>
                </a:moveTo>
                <a:lnTo>
                  <a:pt x="109994" y="522427"/>
                </a:lnTo>
                <a:lnTo>
                  <a:pt x="109994" y="549922"/>
                </a:lnTo>
                <a:lnTo>
                  <a:pt x="206235" y="549922"/>
                </a:lnTo>
                <a:lnTo>
                  <a:pt x="206235" y="522427"/>
                </a:lnTo>
                <a:close/>
              </a:path>
              <a:path w="632459" h="825500">
                <a:moveTo>
                  <a:pt x="219976" y="192481"/>
                </a:moveTo>
                <a:lnTo>
                  <a:pt x="109994" y="192481"/>
                </a:lnTo>
                <a:lnTo>
                  <a:pt x="109994" y="219976"/>
                </a:lnTo>
                <a:lnTo>
                  <a:pt x="219976" y="219976"/>
                </a:lnTo>
                <a:lnTo>
                  <a:pt x="219976" y="192481"/>
                </a:lnTo>
                <a:close/>
              </a:path>
              <a:path w="632459" h="825500">
                <a:moveTo>
                  <a:pt x="329971" y="357454"/>
                </a:moveTo>
                <a:lnTo>
                  <a:pt x="109994" y="357454"/>
                </a:lnTo>
                <a:lnTo>
                  <a:pt x="109994" y="384949"/>
                </a:lnTo>
                <a:lnTo>
                  <a:pt x="329971" y="384949"/>
                </a:lnTo>
                <a:lnTo>
                  <a:pt x="329971" y="357454"/>
                </a:lnTo>
                <a:close/>
              </a:path>
              <a:path w="632459" h="825500">
                <a:moveTo>
                  <a:pt x="439953" y="687412"/>
                </a:moveTo>
                <a:lnTo>
                  <a:pt x="192481" y="687412"/>
                </a:lnTo>
                <a:lnTo>
                  <a:pt x="192481" y="714895"/>
                </a:lnTo>
                <a:lnTo>
                  <a:pt x="439953" y="714895"/>
                </a:lnTo>
                <a:lnTo>
                  <a:pt x="439953" y="687412"/>
                </a:lnTo>
                <a:close/>
              </a:path>
              <a:path w="632459" h="825500">
                <a:moveTo>
                  <a:pt x="439953" y="604913"/>
                </a:moveTo>
                <a:lnTo>
                  <a:pt x="109994" y="604913"/>
                </a:lnTo>
                <a:lnTo>
                  <a:pt x="109994" y="632421"/>
                </a:lnTo>
                <a:lnTo>
                  <a:pt x="439953" y="632421"/>
                </a:lnTo>
                <a:lnTo>
                  <a:pt x="439953" y="604913"/>
                </a:lnTo>
                <a:close/>
              </a:path>
              <a:path w="632459" h="825500">
                <a:moveTo>
                  <a:pt x="439953" y="522427"/>
                </a:moveTo>
                <a:lnTo>
                  <a:pt x="233718" y="522427"/>
                </a:lnTo>
                <a:lnTo>
                  <a:pt x="233718" y="549922"/>
                </a:lnTo>
                <a:lnTo>
                  <a:pt x="439953" y="549922"/>
                </a:lnTo>
                <a:lnTo>
                  <a:pt x="439953" y="522427"/>
                </a:lnTo>
                <a:close/>
              </a:path>
              <a:path w="632459" h="825500">
                <a:moveTo>
                  <a:pt x="439953" y="439940"/>
                </a:moveTo>
                <a:lnTo>
                  <a:pt x="109994" y="439940"/>
                </a:lnTo>
                <a:lnTo>
                  <a:pt x="109994" y="467436"/>
                </a:lnTo>
                <a:lnTo>
                  <a:pt x="439953" y="467436"/>
                </a:lnTo>
                <a:lnTo>
                  <a:pt x="439953" y="439940"/>
                </a:lnTo>
                <a:close/>
              </a:path>
              <a:path w="632459" h="825500">
                <a:moveTo>
                  <a:pt x="439953" y="357454"/>
                </a:moveTo>
                <a:lnTo>
                  <a:pt x="357466" y="357454"/>
                </a:lnTo>
                <a:lnTo>
                  <a:pt x="357466" y="384949"/>
                </a:lnTo>
                <a:lnTo>
                  <a:pt x="439953" y="384949"/>
                </a:lnTo>
                <a:lnTo>
                  <a:pt x="439953" y="357454"/>
                </a:lnTo>
                <a:close/>
              </a:path>
              <a:path w="632459" h="825500">
                <a:moveTo>
                  <a:pt x="439953" y="274967"/>
                </a:moveTo>
                <a:lnTo>
                  <a:pt x="109994" y="274967"/>
                </a:lnTo>
                <a:lnTo>
                  <a:pt x="109994" y="302463"/>
                </a:lnTo>
                <a:lnTo>
                  <a:pt x="439953" y="302463"/>
                </a:lnTo>
                <a:lnTo>
                  <a:pt x="439953" y="274967"/>
                </a:lnTo>
                <a:close/>
              </a:path>
              <a:path w="632459" h="825500">
                <a:moveTo>
                  <a:pt x="549935" y="233426"/>
                </a:moveTo>
                <a:lnTo>
                  <a:pt x="549795" y="233159"/>
                </a:lnTo>
                <a:lnTo>
                  <a:pt x="549694" y="231660"/>
                </a:lnTo>
                <a:lnTo>
                  <a:pt x="549452" y="230454"/>
                </a:lnTo>
                <a:lnTo>
                  <a:pt x="548906" y="228879"/>
                </a:lnTo>
                <a:lnTo>
                  <a:pt x="548792" y="228460"/>
                </a:lnTo>
                <a:lnTo>
                  <a:pt x="547928" y="226529"/>
                </a:lnTo>
                <a:lnTo>
                  <a:pt x="547014" y="225171"/>
                </a:lnTo>
                <a:lnTo>
                  <a:pt x="541820" y="219976"/>
                </a:lnTo>
                <a:lnTo>
                  <a:pt x="522439" y="200596"/>
                </a:lnTo>
                <a:lnTo>
                  <a:pt x="522439" y="247472"/>
                </a:lnTo>
                <a:lnTo>
                  <a:pt x="522439" y="797394"/>
                </a:lnTo>
                <a:lnTo>
                  <a:pt x="27495" y="797394"/>
                </a:lnTo>
                <a:lnTo>
                  <a:pt x="27495" y="109994"/>
                </a:lnTo>
                <a:lnTo>
                  <a:pt x="384962" y="109994"/>
                </a:lnTo>
                <a:lnTo>
                  <a:pt x="384962" y="241312"/>
                </a:lnTo>
                <a:lnTo>
                  <a:pt x="391121" y="247472"/>
                </a:lnTo>
                <a:lnTo>
                  <a:pt x="522439" y="247472"/>
                </a:lnTo>
                <a:lnTo>
                  <a:pt x="522439" y="200596"/>
                </a:lnTo>
                <a:lnTo>
                  <a:pt x="502996" y="181152"/>
                </a:lnTo>
                <a:lnTo>
                  <a:pt x="502996" y="219976"/>
                </a:lnTo>
                <a:lnTo>
                  <a:pt x="412457" y="219976"/>
                </a:lnTo>
                <a:lnTo>
                  <a:pt x="412457" y="129425"/>
                </a:lnTo>
                <a:lnTo>
                  <a:pt x="502996" y="219976"/>
                </a:lnTo>
                <a:lnTo>
                  <a:pt x="502996" y="181152"/>
                </a:lnTo>
                <a:lnTo>
                  <a:pt x="451269" y="129425"/>
                </a:lnTo>
                <a:lnTo>
                  <a:pt x="431825" y="109994"/>
                </a:lnTo>
                <a:lnTo>
                  <a:pt x="407200" y="85356"/>
                </a:lnTo>
                <a:lnTo>
                  <a:pt x="405828" y="84442"/>
                </a:lnTo>
                <a:lnTo>
                  <a:pt x="403910" y="83591"/>
                </a:lnTo>
                <a:lnTo>
                  <a:pt x="401916" y="82918"/>
                </a:lnTo>
                <a:lnTo>
                  <a:pt x="400723" y="82677"/>
                </a:lnTo>
                <a:lnTo>
                  <a:pt x="399338" y="82677"/>
                </a:lnTo>
                <a:lnTo>
                  <a:pt x="398995" y="82499"/>
                </a:lnTo>
                <a:lnTo>
                  <a:pt x="6159" y="82499"/>
                </a:lnTo>
                <a:lnTo>
                  <a:pt x="0" y="88646"/>
                </a:lnTo>
                <a:lnTo>
                  <a:pt x="0" y="818730"/>
                </a:lnTo>
                <a:lnTo>
                  <a:pt x="6159" y="824890"/>
                </a:lnTo>
                <a:lnTo>
                  <a:pt x="543788" y="824890"/>
                </a:lnTo>
                <a:lnTo>
                  <a:pt x="549935" y="818730"/>
                </a:lnTo>
                <a:lnTo>
                  <a:pt x="549935" y="797394"/>
                </a:lnTo>
                <a:lnTo>
                  <a:pt x="549935" y="233426"/>
                </a:lnTo>
                <a:close/>
              </a:path>
              <a:path w="632459" h="825500">
                <a:moveTo>
                  <a:pt x="632434" y="6159"/>
                </a:moveTo>
                <a:lnTo>
                  <a:pt x="626275" y="0"/>
                </a:lnTo>
                <a:lnTo>
                  <a:pt x="88646" y="0"/>
                </a:lnTo>
                <a:lnTo>
                  <a:pt x="82486" y="6159"/>
                </a:lnTo>
                <a:lnTo>
                  <a:pt x="82486" y="54991"/>
                </a:lnTo>
                <a:lnTo>
                  <a:pt x="109994" y="54991"/>
                </a:lnTo>
                <a:lnTo>
                  <a:pt x="109994" y="27495"/>
                </a:lnTo>
                <a:lnTo>
                  <a:pt x="604926" y="27495"/>
                </a:lnTo>
                <a:lnTo>
                  <a:pt x="604926" y="714895"/>
                </a:lnTo>
                <a:lnTo>
                  <a:pt x="577443" y="714895"/>
                </a:lnTo>
                <a:lnTo>
                  <a:pt x="577443" y="742403"/>
                </a:lnTo>
                <a:lnTo>
                  <a:pt x="626275" y="742403"/>
                </a:lnTo>
                <a:lnTo>
                  <a:pt x="632434" y="736244"/>
                </a:lnTo>
                <a:lnTo>
                  <a:pt x="632434" y="61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0" name="object 30" descr=""/>
          <p:cNvGrpSpPr/>
          <p:nvPr/>
        </p:nvGrpSpPr>
        <p:grpSpPr>
          <a:xfrm>
            <a:off x="10417833" y="3068233"/>
            <a:ext cx="825500" cy="825500"/>
            <a:chOff x="10417833" y="3068233"/>
            <a:chExt cx="825500" cy="825500"/>
          </a:xfrm>
        </p:grpSpPr>
        <p:sp>
          <p:nvSpPr>
            <p:cNvPr id="31" name="object 31" descr=""/>
            <p:cNvSpPr/>
            <p:nvPr/>
          </p:nvSpPr>
          <p:spPr>
            <a:xfrm>
              <a:off x="10746286" y="3233266"/>
              <a:ext cx="496570" cy="549910"/>
            </a:xfrm>
            <a:custGeom>
              <a:avLst/>
              <a:gdLst/>
              <a:ahLst/>
              <a:cxnLst/>
              <a:rect l="l" t="t" r="r" b="b"/>
              <a:pathLst>
                <a:path w="496570" h="549910">
                  <a:moveTo>
                    <a:pt x="65557" y="411425"/>
                  </a:moveTo>
                  <a:lnTo>
                    <a:pt x="2415" y="531311"/>
                  </a:lnTo>
                  <a:lnTo>
                    <a:pt x="0" y="538644"/>
                  </a:lnTo>
                  <a:lnTo>
                    <a:pt x="3749" y="546142"/>
                  </a:lnTo>
                  <a:lnTo>
                    <a:pt x="3867" y="546379"/>
                  </a:lnTo>
                  <a:lnTo>
                    <a:pt x="11022" y="548796"/>
                  </a:lnTo>
                  <a:lnTo>
                    <a:pt x="12365" y="549419"/>
                  </a:lnTo>
                  <a:lnTo>
                    <a:pt x="14257" y="549913"/>
                  </a:lnTo>
                  <a:lnTo>
                    <a:pt x="21197" y="549913"/>
                  </a:lnTo>
                  <a:lnTo>
                    <a:pt x="26450" y="546142"/>
                  </a:lnTo>
                  <a:lnTo>
                    <a:pt x="28352" y="540545"/>
                  </a:lnTo>
                  <a:lnTo>
                    <a:pt x="62033" y="439088"/>
                  </a:lnTo>
                  <a:lnTo>
                    <a:pt x="89888" y="439088"/>
                  </a:lnTo>
                  <a:lnTo>
                    <a:pt x="89726" y="437177"/>
                  </a:lnTo>
                  <a:lnTo>
                    <a:pt x="89665" y="436467"/>
                  </a:lnTo>
                  <a:lnTo>
                    <a:pt x="87267" y="427286"/>
                  </a:lnTo>
                  <a:lnTo>
                    <a:pt x="82067" y="419655"/>
                  </a:lnTo>
                  <a:lnTo>
                    <a:pt x="74639" y="414170"/>
                  </a:lnTo>
                  <a:lnTo>
                    <a:pt x="65557" y="411425"/>
                  </a:lnTo>
                  <a:close/>
                </a:path>
                <a:path w="496570" h="549910">
                  <a:moveTo>
                    <a:pt x="152927" y="498336"/>
                  </a:moveTo>
                  <a:lnTo>
                    <a:pt x="122938" y="498336"/>
                  </a:lnTo>
                  <a:lnTo>
                    <a:pt x="131514" y="520010"/>
                  </a:lnTo>
                  <a:lnTo>
                    <a:pt x="134992" y="526222"/>
                  </a:lnTo>
                  <a:lnTo>
                    <a:pt x="139940" y="531312"/>
                  </a:lnTo>
                  <a:lnTo>
                    <a:pt x="146024" y="534967"/>
                  </a:lnTo>
                  <a:lnTo>
                    <a:pt x="153363" y="537074"/>
                  </a:lnTo>
                  <a:lnTo>
                    <a:pt x="160173" y="537074"/>
                  </a:lnTo>
                  <a:lnTo>
                    <a:pt x="167062" y="535354"/>
                  </a:lnTo>
                  <a:lnTo>
                    <a:pt x="173282" y="531929"/>
                  </a:lnTo>
                  <a:lnTo>
                    <a:pt x="178493" y="526934"/>
                  </a:lnTo>
                  <a:lnTo>
                    <a:pt x="192938" y="508649"/>
                  </a:lnTo>
                  <a:lnTo>
                    <a:pt x="157038" y="508649"/>
                  </a:lnTo>
                  <a:lnTo>
                    <a:pt x="152927" y="498336"/>
                  </a:lnTo>
                  <a:close/>
                </a:path>
                <a:path w="496570" h="549910">
                  <a:moveTo>
                    <a:pt x="89888" y="439088"/>
                  </a:moveTo>
                  <a:lnTo>
                    <a:pt x="62033" y="439088"/>
                  </a:lnTo>
                  <a:lnTo>
                    <a:pt x="66846" y="494898"/>
                  </a:lnTo>
                  <a:lnTo>
                    <a:pt x="68937" y="503374"/>
                  </a:lnTo>
                  <a:lnTo>
                    <a:pt x="73447" y="510608"/>
                  </a:lnTo>
                  <a:lnTo>
                    <a:pt x="79952" y="516116"/>
                  </a:lnTo>
                  <a:lnTo>
                    <a:pt x="88032" y="519414"/>
                  </a:lnTo>
                  <a:lnTo>
                    <a:pt x="96743" y="520010"/>
                  </a:lnTo>
                  <a:lnTo>
                    <a:pt x="105011" y="517924"/>
                  </a:lnTo>
                  <a:lnTo>
                    <a:pt x="112246" y="513411"/>
                  </a:lnTo>
                  <a:lnTo>
                    <a:pt x="117856" y="506726"/>
                  </a:lnTo>
                  <a:lnTo>
                    <a:pt x="122938" y="498336"/>
                  </a:lnTo>
                  <a:lnTo>
                    <a:pt x="152927" y="498336"/>
                  </a:lnTo>
                  <a:lnTo>
                    <a:pt x="150186" y="491460"/>
                  </a:lnTo>
                  <a:lnTo>
                    <a:pt x="94339" y="491460"/>
                  </a:lnTo>
                  <a:lnTo>
                    <a:pt x="89957" y="439905"/>
                  </a:lnTo>
                  <a:lnTo>
                    <a:pt x="89888" y="439088"/>
                  </a:lnTo>
                  <a:close/>
                </a:path>
                <a:path w="496570" h="549910">
                  <a:moveTo>
                    <a:pt x="340108" y="87803"/>
                  </a:moveTo>
                  <a:lnTo>
                    <a:pt x="333039" y="89726"/>
                  </a:lnTo>
                  <a:lnTo>
                    <a:pt x="330031" y="92046"/>
                  </a:lnTo>
                  <a:lnTo>
                    <a:pt x="324487" y="101801"/>
                  </a:lnTo>
                  <a:lnTo>
                    <a:pt x="326754" y="110148"/>
                  </a:lnTo>
                  <a:lnTo>
                    <a:pt x="345265" y="120795"/>
                  </a:lnTo>
                  <a:lnTo>
                    <a:pt x="228397" y="323311"/>
                  </a:lnTo>
                  <a:lnTo>
                    <a:pt x="199518" y="400446"/>
                  </a:lnTo>
                  <a:lnTo>
                    <a:pt x="185777" y="426154"/>
                  </a:lnTo>
                  <a:lnTo>
                    <a:pt x="181405" y="437177"/>
                  </a:lnTo>
                  <a:lnTo>
                    <a:pt x="180336" y="448756"/>
                  </a:lnTo>
                  <a:lnTo>
                    <a:pt x="182538" y="460171"/>
                  </a:lnTo>
                  <a:lnTo>
                    <a:pt x="187980" y="470705"/>
                  </a:lnTo>
                  <a:lnTo>
                    <a:pt x="157038" y="508649"/>
                  </a:lnTo>
                  <a:lnTo>
                    <a:pt x="192938" y="508649"/>
                  </a:lnTo>
                  <a:lnTo>
                    <a:pt x="210506" y="486410"/>
                  </a:lnTo>
                  <a:lnTo>
                    <a:pt x="232163" y="486410"/>
                  </a:lnTo>
                  <a:lnTo>
                    <a:pt x="242058" y="482385"/>
                  </a:lnTo>
                  <a:lnTo>
                    <a:pt x="250590" y="475955"/>
                  </a:lnTo>
                  <a:lnTo>
                    <a:pt x="257276" y="467396"/>
                  </a:lnTo>
                  <a:lnTo>
                    <a:pt x="261163" y="460907"/>
                  </a:lnTo>
                  <a:lnTo>
                    <a:pt x="221758" y="460907"/>
                  </a:lnTo>
                  <a:lnTo>
                    <a:pt x="218004" y="460171"/>
                  </a:lnTo>
                  <a:lnTo>
                    <a:pt x="217868" y="460171"/>
                  </a:lnTo>
                  <a:lnTo>
                    <a:pt x="208844" y="453871"/>
                  </a:lnTo>
                  <a:lnTo>
                    <a:pt x="207060" y="446082"/>
                  </a:lnTo>
                  <a:lnTo>
                    <a:pt x="210530" y="439905"/>
                  </a:lnTo>
                  <a:lnTo>
                    <a:pt x="217406" y="427948"/>
                  </a:lnTo>
                  <a:lnTo>
                    <a:pt x="284599" y="427948"/>
                  </a:lnTo>
                  <a:lnTo>
                    <a:pt x="292636" y="418182"/>
                  </a:lnTo>
                  <a:lnTo>
                    <a:pt x="255901" y="418182"/>
                  </a:lnTo>
                  <a:lnTo>
                    <a:pt x="228676" y="402369"/>
                  </a:lnTo>
                  <a:lnTo>
                    <a:pt x="248197" y="350126"/>
                  </a:lnTo>
                  <a:lnTo>
                    <a:pt x="302887" y="350126"/>
                  </a:lnTo>
                  <a:lnTo>
                    <a:pt x="259607" y="325105"/>
                  </a:lnTo>
                  <a:lnTo>
                    <a:pt x="369600" y="134546"/>
                  </a:lnTo>
                  <a:lnTo>
                    <a:pt x="424494" y="134546"/>
                  </a:lnTo>
                  <a:lnTo>
                    <a:pt x="383351" y="110761"/>
                  </a:lnTo>
                  <a:lnTo>
                    <a:pt x="391302" y="97010"/>
                  </a:lnTo>
                  <a:lnTo>
                    <a:pt x="359017" y="97010"/>
                  </a:lnTo>
                  <a:lnTo>
                    <a:pt x="343890" y="88308"/>
                  </a:lnTo>
                  <a:lnTo>
                    <a:pt x="340108" y="87803"/>
                  </a:lnTo>
                  <a:close/>
                </a:path>
                <a:path w="496570" h="549910">
                  <a:moveTo>
                    <a:pt x="125033" y="469802"/>
                  </a:moveTo>
                  <a:lnTo>
                    <a:pt x="94339" y="491460"/>
                  </a:lnTo>
                  <a:lnTo>
                    <a:pt x="150186" y="491460"/>
                  </a:lnTo>
                  <a:lnTo>
                    <a:pt x="125033" y="469802"/>
                  </a:lnTo>
                  <a:close/>
                </a:path>
                <a:path w="496570" h="549910">
                  <a:moveTo>
                    <a:pt x="232163" y="486410"/>
                  </a:moveTo>
                  <a:lnTo>
                    <a:pt x="210650" y="486410"/>
                  </a:lnTo>
                  <a:lnTo>
                    <a:pt x="214076" y="487303"/>
                  </a:lnTo>
                  <a:lnTo>
                    <a:pt x="217729" y="487765"/>
                  </a:lnTo>
                  <a:lnTo>
                    <a:pt x="221306" y="487765"/>
                  </a:lnTo>
                  <a:lnTo>
                    <a:pt x="232163" y="486410"/>
                  </a:lnTo>
                  <a:close/>
                </a:path>
                <a:path w="496570" h="549910">
                  <a:moveTo>
                    <a:pt x="284599" y="427948"/>
                  </a:moveTo>
                  <a:lnTo>
                    <a:pt x="217406" y="427948"/>
                  </a:lnTo>
                  <a:lnTo>
                    <a:pt x="241322" y="441699"/>
                  </a:lnTo>
                  <a:lnTo>
                    <a:pt x="234446" y="453516"/>
                  </a:lnTo>
                  <a:lnTo>
                    <a:pt x="232523" y="456857"/>
                  </a:lnTo>
                  <a:lnTo>
                    <a:pt x="229289" y="459242"/>
                  </a:lnTo>
                  <a:lnTo>
                    <a:pt x="221758" y="460907"/>
                  </a:lnTo>
                  <a:lnTo>
                    <a:pt x="261163" y="460907"/>
                  </a:lnTo>
                  <a:lnTo>
                    <a:pt x="271028" y="444438"/>
                  </a:lnTo>
                  <a:lnTo>
                    <a:pt x="284599" y="427948"/>
                  </a:lnTo>
                  <a:close/>
                </a:path>
                <a:path w="496570" h="549910">
                  <a:moveTo>
                    <a:pt x="302887" y="350126"/>
                  </a:moveTo>
                  <a:lnTo>
                    <a:pt x="248197" y="350126"/>
                  </a:lnTo>
                  <a:lnTo>
                    <a:pt x="291505" y="375146"/>
                  </a:lnTo>
                  <a:lnTo>
                    <a:pt x="255901" y="418182"/>
                  </a:lnTo>
                  <a:lnTo>
                    <a:pt x="292636" y="418182"/>
                  </a:lnTo>
                  <a:lnTo>
                    <a:pt x="323413" y="380786"/>
                  </a:lnTo>
                  <a:lnTo>
                    <a:pt x="339648" y="352607"/>
                  </a:lnTo>
                  <a:lnTo>
                    <a:pt x="307180" y="352607"/>
                  </a:lnTo>
                  <a:lnTo>
                    <a:pt x="302887" y="350126"/>
                  </a:lnTo>
                  <a:close/>
                </a:path>
                <a:path w="496570" h="549910">
                  <a:moveTo>
                    <a:pt x="424494" y="134546"/>
                  </a:moveTo>
                  <a:lnTo>
                    <a:pt x="369600" y="134546"/>
                  </a:lnTo>
                  <a:lnTo>
                    <a:pt x="417183" y="162037"/>
                  </a:lnTo>
                  <a:lnTo>
                    <a:pt x="307180" y="352607"/>
                  </a:lnTo>
                  <a:lnTo>
                    <a:pt x="339648" y="352607"/>
                  </a:lnTo>
                  <a:lnTo>
                    <a:pt x="441517" y="175788"/>
                  </a:lnTo>
                  <a:lnTo>
                    <a:pt x="482380" y="175788"/>
                  </a:lnTo>
                  <a:lnTo>
                    <a:pt x="478789" y="170034"/>
                  </a:lnTo>
                  <a:lnTo>
                    <a:pt x="473284" y="164164"/>
                  </a:lnTo>
                  <a:lnTo>
                    <a:pt x="466678" y="159437"/>
                  </a:lnTo>
                  <a:lnTo>
                    <a:pt x="454710" y="152562"/>
                  </a:lnTo>
                  <a:lnTo>
                    <a:pt x="462967" y="138263"/>
                  </a:lnTo>
                  <a:lnTo>
                    <a:pt x="430924" y="138263"/>
                  </a:lnTo>
                  <a:lnTo>
                    <a:pt x="424494" y="134546"/>
                  </a:lnTo>
                  <a:close/>
                </a:path>
                <a:path w="496570" h="549910">
                  <a:moveTo>
                    <a:pt x="482380" y="175788"/>
                  </a:moveTo>
                  <a:lnTo>
                    <a:pt x="441517" y="175788"/>
                  </a:lnTo>
                  <a:lnTo>
                    <a:pt x="456665" y="184490"/>
                  </a:lnTo>
                  <a:lnTo>
                    <a:pt x="458986" y="187509"/>
                  </a:lnTo>
                  <a:lnTo>
                    <a:pt x="460888" y="194578"/>
                  </a:lnTo>
                  <a:lnTo>
                    <a:pt x="460394" y="198338"/>
                  </a:lnTo>
                  <a:lnTo>
                    <a:pt x="403571" y="296787"/>
                  </a:lnTo>
                  <a:lnTo>
                    <a:pt x="401497" y="299913"/>
                  </a:lnTo>
                  <a:lnTo>
                    <a:pt x="400788" y="303748"/>
                  </a:lnTo>
                  <a:lnTo>
                    <a:pt x="414905" y="318498"/>
                  </a:lnTo>
                  <a:lnTo>
                    <a:pt x="421975" y="316586"/>
                  </a:lnTo>
                  <a:lnTo>
                    <a:pt x="481805" y="215806"/>
                  </a:lnTo>
                  <a:lnTo>
                    <a:pt x="487057" y="198338"/>
                  </a:lnTo>
                  <a:lnTo>
                    <a:pt x="487180" y="194578"/>
                  </a:lnTo>
                  <a:lnTo>
                    <a:pt x="487249" y="192486"/>
                  </a:lnTo>
                  <a:lnTo>
                    <a:pt x="485926" y="184490"/>
                  </a:lnTo>
                  <a:lnTo>
                    <a:pt x="483050" y="176861"/>
                  </a:lnTo>
                  <a:lnTo>
                    <a:pt x="482380" y="175788"/>
                  </a:lnTo>
                  <a:close/>
                </a:path>
                <a:path w="496570" h="549910">
                  <a:moveTo>
                    <a:pt x="490537" y="63191"/>
                  </a:moveTo>
                  <a:lnTo>
                    <a:pt x="410855" y="63191"/>
                  </a:lnTo>
                  <a:lnTo>
                    <a:pt x="458427" y="90693"/>
                  </a:lnTo>
                  <a:lnTo>
                    <a:pt x="430924" y="138263"/>
                  </a:lnTo>
                  <a:lnTo>
                    <a:pt x="462967" y="138263"/>
                  </a:lnTo>
                  <a:lnTo>
                    <a:pt x="489090" y="93024"/>
                  </a:lnTo>
                  <a:lnTo>
                    <a:pt x="492839" y="86492"/>
                  </a:lnTo>
                  <a:lnTo>
                    <a:pt x="490626" y="78156"/>
                  </a:lnTo>
                  <a:lnTo>
                    <a:pt x="484137" y="74331"/>
                  </a:lnTo>
                  <a:lnTo>
                    <a:pt x="490537" y="63191"/>
                  </a:lnTo>
                  <a:close/>
                </a:path>
                <a:path w="496570" h="549910">
                  <a:moveTo>
                    <a:pt x="406144" y="28802"/>
                  </a:moveTo>
                  <a:lnTo>
                    <a:pt x="404396" y="29232"/>
                  </a:lnTo>
                  <a:lnTo>
                    <a:pt x="397188" y="31134"/>
                  </a:lnTo>
                  <a:lnTo>
                    <a:pt x="397670" y="31134"/>
                  </a:lnTo>
                  <a:lnTo>
                    <a:pt x="359017" y="97010"/>
                  </a:lnTo>
                  <a:lnTo>
                    <a:pt x="391302" y="97010"/>
                  </a:lnTo>
                  <a:lnTo>
                    <a:pt x="410855" y="63191"/>
                  </a:lnTo>
                  <a:lnTo>
                    <a:pt x="490537" y="63191"/>
                  </a:lnTo>
                  <a:lnTo>
                    <a:pt x="491013" y="62364"/>
                  </a:lnTo>
                  <a:lnTo>
                    <a:pt x="492077" y="60032"/>
                  </a:lnTo>
                  <a:lnTo>
                    <a:pt x="460350" y="60032"/>
                  </a:lnTo>
                  <a:lnTo>
                    <a:pt x="436424" y="46281"/>
                  </a:lnTo>
                  <a:lnTo>
                    <a:pt x="444319" y="32530"/>
                  </a:lnTo>
                  <a:lnTo>
                    <a:pt x="412638" y="32530"/>
                  </a:lnTo>
                  <a:lnTo>
                    <a:pt x="406144" y="28802"/>
                  </a:lnTo>
                  <a:close/>
                </a:path>
                <a:path w="496570" h="549910">
                  <a:moveTo>
                    <a:pt x="493821" y="26987"/>
                  </a:moveTo>
                  <a:lnTo>
                    <a:pt x="455226" y="26987"/>
                  </a:lnTo>
                  <a:lnTo>
                    <a:pt x="458954" y="27481"/>
                  </a:lnTo>
                  <a:lnTo>
                    <a:pt x="462134" y="29232"/>
                  </a:lnTo>
                  <a:lnTo>
                    <a:pt x="469482" y="41157"/>
                  </a:lnTo>
                  <a:lnTo>
                    <a:pt x="468988" y="44885"/>
                  </a:lnTo>
                  <a:lnTo>
                    <a:pt x="467226" y="48065"/>
                  </a:lnTo>
                  <a:lnTo>
                    <a:pt x="460350" y="60032"/>
                  </a:lnTo>
                  <a:lnTo>
                    <a:pt x="492077" y="60032"/>
                  </a:lnTo>
                  <a:lnTo>
                    <a:pt x="494454" y="54827"/>
                  </a:lnTo>
                  <a:lnTo>
                    <a:pt x="496311" y="46835"/>
                  </a:lnTo>
                  <a:lnTo>
                    <a:pt x="496367" y="44885"/>
                  </a:lnTo>
                  <a:lnTo>
                    <a:pt x="496476" y="41157"/>
                  </a:lnTo>
                  <a:lnTo>
                    <a:pt x="496550" y="38633"/>
                  </a:lnTo>
                  <a:lnTo>
                    <a:pt x="495253" y="31134"/>
                  </a:lnTo>
                  <a:lnTo>
                    <a:pt x="495138" y="30468"/>
                  </a:lnTo>
                  <a:lnTo>
                    <a:pt x="493821" y="26987"/>
                  </a:lnTo>
                  <a:close/>
                </a:path>
                <a:path w="496570" h="549910">
                  <a:moveTo>
                    <a:pt x="452569" y="0"/>
                  </a:moveTo>
                  <a:lnTo>
                    <a:pt x="419514" y="20573"/>
                  </a:lnTo>
                  <a:lnTo>
                    <a:pt x="412638" y="32530"/>
                  </a:lnTo>
                  <a:lnTo>
                    <a:pt x="444319" y="32530"/>
                  </a:lnTo>
                  <a:lnTo>
                    <a:pt x="445116" y="31134"/>
                  </a:lnTo>
                  <a:lnTo>
                    <a:pt x="448135" y="28802"/>
                  </a:lnTo>
                  <a:lnTo>
                    <a:pt x="451691" y="27857"/>
                  </a:lnTo>
                  <a:lnTo>
                    <a:pt x="455226" y="26987"/>
                  </a:lnTo>
                  <a:lnTo>
                    <a:pt x="493821" y="26987"/>
                  </a:lnTo>
                  <a:lnTo>
                    <a:pt x="492263" y="22871"/>
                  </a:lnTo>
                  <a:lnTo>
                    <a:pt x="460623" y="266"/>
                  </a:lnTo>
                  <a:lnTo>
                    <a:pt x="452569" y="0"/>
                  </a:lnTo>
                  <a:close/>
                </a:path>
              </a:pathLst>
            </a:custGeom>
            <a:solidFill>
              <a:srgbClr val="18181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72831" y="3604903"/>
              <a:ext cx="233736" cy="233251"/>
            </a:xfrm>
            <a:prstGeom prst="rect">
              <a:avLst/>
            </a:prstGeom>
          </p:spPr>
        </p:pic>
        <p:sp>
          <p:nvSpPr>
            <p:cNvPr id="33" name="object 33" descr=""/>
            <p:cNvSpPr/>
            <p:nvPr/>
          </p:nvSpPr>
          <p:spPr>
            <a:xfrm>
              <a:off x="10417823" y="3068243"/>
              <a:ext cx="633095" cy="825500"/>
            </a:xfrm>
            <a:custGeom>
              <a:avLst/>
              <a:gdLst/>
              <a:ahLst/>
              <a:cxnLst/>
              <a:rect l="l" t="t" r="r" b="b"/>
              <a:pathLst>
                <a:path w="633095" h="825500">
                  <a:moveTo>
                    <a:pt x="261251" y="446112"/>
                  </a:moveTo>
                  <a:lnTo>
                    <a:pt x="255092" y="439953"/>
                  </a:lnTo>
                  <a:lnTo>
                    <a:pt x="102412" y="439953"/>
                  </a:lnTo>
                  <a:lnTo>
                    <a:pt x="96253" y="446112"/>
                  </a:lnTo>
                  <a:lnTo>
                    <a:pt x="96253" y="461302"/>
                  </a:lnTo>
                  <a:lnTo>
                    <a:pt x="102412" y="467448"/>
                  </a:lnTo>
                  <a:lnTo>
                    <a:pt x="247497" y="467448"/>
                  </a:lnTo>
                  <a:lnTo>
                    <a:pt x="255092" y="467448"/>
                  </a:lnTo>
                  <a:lnTo>
                    <a:pt x="261251" y="461302"/>
                  </a:lnTo>
                  <a:lnTo>
                    <a:pt x="261251" y="446112"/>
                  </a:lnTo>
                  <a:close/>
                </a:path>
                <a:path w="633095" h="825500">
                  <a:moveTo>
                    <a:pt x="398741" y="377367"/>
                  </a:moveTo>
                  <a:lnTo>
                    <a:pt x="392582" y="371208"/>
                  </a:lnTo>
                  <a:lnTo>
                    <a:pt x="102412" y="371208"/>
                  </a:lnTo>
                  <a:lnTo>
                    <a:pt x="96253" y="377367"/>
                  </a:lnTo>
                  <a:lnTo>
                    <a:pt x="96253" y="392557"/>
                  </a:lnTo>
                  <a:lnTo>
                    <a:pt x="102412" y="398703"/>
                  </a:lnTo>
                  <a:lnTo>
                    <a:pt x="392582" y="398703"/>
                  </a:lnTo>
                  <a:lnTo>
                    <a:pt x="398741" y="392557"/>
                  </a:lnTo>
                  <a:lnTo>
                    <a:pt x="398741" y="384949"/>
                  </a:lnTo>
                  <a:lnTo>
                    <a:pt x="398741" y="377367"/>
                  </a:lnTo>
                  <a:close/>
                </a:path>
                <a:path w="633095" h="825500">
                  <a:moveTo>
                    <a:pt x="412483" y="446112"/>
                  </a:moveTo>
                  <a:lnTo>
                    <a:pt x="406323" y="439953"/>
                  </a:lnTo>
                  <a:lnTo>
                    <a:pt x="294894" y="439953"/>
                  </a:lnTo>
                  <a:lnTo>
                    <a:pt x="288734" y="446112"/>
                  </a:lnTo>
                  <a:lnTo>
                    <a:pt x="288734" y="461302"/>
                  </a:lnTo>
                  <a:lnTo>
                    <a:pt x="294894" y="467448"/>
                  </a:lnTo>
                  <a:lnTo>
                    <a:pt x="302488" y="467448"/>
                  </a:lnTo>
                  <a:lnTo>
                    <a:pt x="406323" y="467448"/>
                  </a:lnTo>
                  <a:lnTo>
                    <a:pt x="412483" y="461302"/>
                  </a:lnTo>
                  <a:lnTo>
                    <a:pt x="412483" y="446112"/>
                  </a:lnTo>
                  <a:close/>
                </a:path>
                <a:path w="633095" h="825500">
                  <a:moveTo>
                    <a:pt x="467487" y="198628"/>
                  </a:moveTo>
                  <a:lnTo>
                    <a:pt x="461327" y="192468"/>
                  </a:lnTo>
                  <a:lnTo>
                    <a:pt x="178739" y="192468"/>
                  </a:lnTo>
                  <a:lnTo>
                    <a:pt x="171145" y="192468"/>
                  </a:lnTo>
                  <a:lnTo>
                    <a:pt x="164998" y="198628"/>
                  </a:lnTo>
                  <a:lnTo>
                    <a:pt x="164998" y="213829"/>
                  </a:lnTo>
                  <a:lnTo>
                    <a:pt x="171145" y="219964"/>
                  </a:lnTo>
                  <a:lnTo>
                    <a:pt x="461327" y="219964"/>
                  </a:lnTo>
                  <a:lnTo>
                    <a:pt x="467487" y="213829"/>
                  </a:lnTo>
                  <a:lnTo>
                    <a:pt x="467487" y="198628"/>
                  </a:lnTo>
                  <a:close/>
                </a:path>
                <a:path w="633095" h="825500">
                  <a:moveTo>
                    <a:pt x="508736" y="88633"/>
                  </a:moveTo>
                  <a:lnTo>
                    <a:pt x="502577" y="82486"/>
                  </a:lnTo>
                  <a:lnTo>
                    <a:pt x="129908" y="82486"/>
                  </a:lnTo>
                  <a:lnTo>
                    <a:pt x="123748" y="88633"/>
                  </a:lnTo>
                  <a:lnTo>
                    <a:pt x="123748" y="158826"/>
                  </a:lnTo>
                  <a:lnTo>
                    <a:pt x="129908" y="164973"/>
                  </a:lnTo>
                  <a:lnTo>
                    <a:pt x="502577" y="164973"/>
                  </a:lnTo>
                  <a:lnTo>
                    <a:pt x="508736" y="158826"/>
                  </a:lnTo>
                  <a:lnTo>
                    <a:pt x="508736" y="143624"/>
                  </a:lnTo>
                  <a:lnTo>
                    <a:pt x="502577" y="137477"/>
                  </a:lnTo>
                  <a:lnTo>
                    <a:pt x="151257" y="137477"/>
                  </a:lnTo>
                  <a:lnTo>
                    <a:pt x="151257" y="109982"/>
                  </a:lnTo>
                  <a:lnTo>
                    <a:pt x="494982" y="109982"/>
                  </a:lnTo>
                  <a:lnTo>
                    <a:pt x="502577" y="109982"/>
                  </a:lnTo>
                  <a:lnTo>
                    <a:pt x="508736" y="103822"/>
                  </a:lnTo>
                  <a:lnTo>
                    <a:pt x="508736" y="88633"/>
                  </a:lnTo>
                  <a:close/>
                </a:path>
                <a:path w="633095" h="825500">
                  <a:moveTo>
                    <a:pt x="549973" y="377367"/>
                  </a:moveTo>
                  <a:lnTo>
                    <a:pt x="543826" y="371208"/>
                  </a:lnTo>
                  <a:lnTo>
                    <a:pt x="536232" y="371208"/>
                  </a:lnTo>
                  <a:lnTo>
                    <a:pt x="432396" y="371208"/>
                  </a:lnTo>
                  <a:lnTo>
                    <a:pt x="426237" y="377367"/>
                  </a:lnTo>
                  <a:lnTo>
                    <a:pt x="426237" y="392557"/>
                  </a:lnTo>
                  <a:lnTo>
                    <a:pt x="432396" y="398703"/>
                  </a:lnTo>
                  <a:lnTo>
                    <a:pt x="543826" y="398703"/>
                  </a:lnTo>
                  <a:lnTo>
                    <a:pt x="549973" y="392557"/>
                  </a:lnTo>
                  <a:lnTo>
                    <a:pt x="549973" y="377367"/>
                  </a:lnTo>
                  <a:close/>
                </a:path>
                <a:path w="633095" h="825500">
                  <a:moveTo>
                    <a:pt x="549973" y="294868"/>
                  </a:moveTo>
                  <a:lnTo>
                    <a:pt x="543826" y="288709"/>
                  </a:lnTo>
                  <a:lnTo>
                    <a:pt x="536232" y="288709"/>
                  </a:lnTo>
                  <a:lnTo>
                    <a:pt x="226161" y="288709"/>
                  </a:lnTo>
                  <a:lnTo>
                    <a:pt x="219989" y="294868"/>
                  </a:lnTo>
                  <a:lnTo>
                    <a:pt x="219989" y="310057"/>
                  </a:lnTo>
                  <a:lnTo>
                    <a:pt x="226161" y="316204"/>
                  </a:lnTo>
                  <a:lnTo>
                    <a:pt x="543826" y="316204"/>
                  </a:lnTo>
                  <a:lnTo>
                    <a:pt x="549973" y="310057"/>
                  </a:lnTo>
                  <a:lnTo>
                    <a:pt x="549973" y="294868"/>
                  </a:lnTo>
                  <a:close/>
                </a:path>
                <a:path w="633095" h="825500">
                  <a:moveTo>
                    <a:pt x="632485" y="638581"/>
                  </a:moveTo>
                  <a:lnTo>
                    <a:pt x="626325" y="632421"/>
                  </a:lnTo>
                  <a:lnTo>
                    <a:pt x="618731" y="632421"/>
                  </a:lnTo>
                  <a:lnTo>
                    <a:pt x="611136" y="632421"/>
                  </a:lnTo>
                  <a:lnTo>
                    <a:pt x="604977" y="638581"/>
                  </a:lnTo>
                  <a:lnTo>
                    <a:pt x="604977" y="791260"/>
                  </a:lnTo>
                  <a:lnTo>
                    <a:pt x="598817" y="797420"/>
                  </a:lnTo>
                  <a:lnTo>
                    <a:pt x="33655" y="797420"/>
                  </a:lnTo>
                  <a:lnTo>
                    <a:pt x="27508" y="791260"/>
                  </a:lnTo>
                  <a:lnTo>
                    <a:pt x="27508" y="33642"/>
                  </a:lnTo>
                  <a:lnTo>
                    <a:pt x="33655" y="27482"/>
                  </a:lnTo>
                  <a:lnTo>
                    <a:pt x="598817" y="27482"/>
                  </a:lnTo>
                  <a:lnTo>
                    <a:pt x="604977" y="33642"/>
                  </a:lnTo>
                  <a:lnTo>
                    <a:pt x="604977" y="307035"/>
                  </a:lnTo>
                  <a:lnTo>
                    <a:pt x="611136" y="313182"/>
                  </a:lnTo>
                  <a:lnTo>
                    <a:pt x="632472" y="41236"/>
                  </a:lnTo>
                  <a:lnTo>
                    <a:pt x="607288" y="3238"/>
                  </a:lnTo>
                  <a:lnTo>
                    <a:pt x="591235" y="0"/>
                  </a:lnTo>
                  <a:lnTo>
                    <a:pt x="41249" y="0"/>
                  </a:lnTo>
                  <a:lnTo>
                    <a:pt x="25196" y="3238"/>
                  </a:lnTo>
                  <a:lnTo>
                    <a:pt x="12090" y="12077"/>
                  </a:lnTo>
                  <a:lnTo>
                    <a:pt x="3251" y="25184"/>
                  </a:lnTo>
                  <a:lnTo>
                    <a:pt x="0" y="41236"/>
                  </a:lnTo>
                  <a:lnTo>
                    <a:pt x="0" y="783666"/>
                  </a:lnTo>
                  <a:lnTo>
                    <a:pt x="3251" y="799719"/>
                  </a:lnTo>
                  <a:lnTo>
                    <a:pt x="12090" y="812838"/>
                  </a:lnTo>
                  <a:lnTo>
                    <a:pt x="25196" y="821677"/>
                  </a:lnTo>
                  <a:lnTo>
                    <a:pt x="41249" y="824915"/>
                  </a:lnTo>
                  <a:lnTo>
                    <a:pt x="591235" y="824915"/>
                  </a:lnTo>
                  <a:lnTo>
                    <a:pt x="607288" y="821677"/>
                  </a:lnTo>
                  <a:lnTo>
                    <a:pt x="620395" y="812838"/>
                  </a:lnTo>
                  <a:lnTo>
                    <a:pt x="629234" y="799719"/>
                  </a:lnTo>
                  <a:lnTo>
                    <a:pt x="632485" y="783666"/>
                  </a:lnTo>
                  <a:lnTo>
                    <a:pt x="632485" y="638581"/>
                  </a:lnTo>
                  <a:close/>
                </a:path>
              </a:pathLst>
            </a:custGeom>
            <a:solidFill>
              <a:srgbClr val="18181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095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 spc="-25"/>
              <a:t>27</a:t>
            </a:fld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345560" y="2382494"/>
            <a:ext cx="6378575" cy="1275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3900"/>
              </a:lnSpc>
              <a:spcBef>
                <a:spcPts val="95"/>
              </a:spcBef>
            </a:pPr>
            <a:r>
              <a:rPr dirty="0" sz="3600" b="1">
                <a:solidFill>
                  <a:srgbClr val="00275E"/>
                </a:solidFill>
                <a:latin typeface="Segoe UI"/>
                <a:cs typeface="Segoe UI"/>
              </a:rPr>
              <a:t>EXPECTED</a:t>
            </a:r>
            <a:r>
              <a:rPr dirty="0" sz="3600" spc="-120" b="1">
                <a:solidFill>
                  <a:srgbClr val="00275E"/>
                </a:solidFill>
                <a:latin typeface="Segoe UI"/>
                <a:cs typeface="Segoe UI"/>
              </a:rPr>
              <a:t> </a:t>
            </a:r>
            <a:r>
              <a:rPr dirty="0" sz="3600" spc="-35" b="1">
                <a:solidFill>
                  <a:srgbClr val="00275E"/>
                </a:solidFill>
                <a:latin typeface="Segoe UI"/>
                <a:cs typeface="Segoe UI"/>
              </a:rPr>
              <a:t>IMPACTS</a:t>
            </a:r>
            <a:r>
              <a:rPr dirty="0" sz="3600" spc="-90" b="1">
                <a:solidFill>
                  <a:srgbClr val="00275E"/>
                </a:solidFill>
                <a:latin typeface="Segoe UI"/>
                <a:cs typeface="Segoe UI"/>
              </a:rPr>
              <a:t> </a:t>
            </a:r>
            <a:r>
              <a:rPr dirty="0" sz="3600" b="1">
                <a:solidFill>
                  <a:srgbClr val="00275E"/>
                </a:solidFill>
                <a:latin typeface="Segoe UI"/>
                <a:cs typeface="Segoe UI"/>
              </a:rPr>
              <a:t>OF</a:t>
            </a:r>
            <a:r>
              <a:rPr dirty="0" sz="3600" spc="-95" b="1">
                <a:solidFill>
                  <a:srgbClr val="00275E"/>
                </a:solidFill>
                <a:latin typeface="Segoe UI"/>
                <a:cs typeface="Segoe UI"/>
              </a:rPr>
              <a:t> </a:t>
            </a:r>
            <a:r>
              <a:rPr dirty="0" sz="3600" spc="-20" b="1">
                <a:solidFill>
                  <a:srgbClr val="00275E"/>
                </a:solidFill>
                <a:latin typeface="Segoe UI"/>
                <a:cs typeface="Segoe UI"/>
              </a:rPr>
              <a:t>GDIZ </a:t>
            </a:r>
            <a:r>
              <a:rPr dirty="0" sz="3600" b="1">
                <a:solidFill>
                  <a:srgbClr val="00275E"/>
                </a:solidFill>
                <a:latin typeface="Segoe UI"/>
                <a:cs typeface="Segoe UI"/>
              </a:rPr>
              <a:t>ON</a:t>
            </a:r>
            <a:r>
              <a:rPr dirty="0" sz="3600" spc="-45" b="1">
                <a:solidFill>
                  <a:srgbClr val="00275E"/>
                </a:solidFill>
                <a:latin typeface="Segoe UI"/>
                <a:cs typeface="Segoe UI"/>
              </a:rPr>
              <a:t> </a:t>
            </a:r>
            <a:r>
              <a:rPr dirty="0" sz="3600" b="1">
                <a:solidFill>
                  <a:srgbClr val="00275E"/>
                </a:solidFill>
                <a:latin typeface="Segoe UI"/>
                <a:cs typeface="Segoe UI"/>
              </a:rPr>
              <a:t>THE</a:t>
            </a:r>
            <a:r>
              <a:rPr dirty="0" sz="3600" spc="-55" b="1">
                <a:solidFill>
                  <a:srgbClr val="00275E"/>
                </a:solidFill>
                <a:latin typeface="Segoe UI"/>
                <a:cs typeface="Segoe UI"/>
              </a:rPr>
              <a:t> </a:t>
            </a:r>
            <a:r>
              <a:rPr dirty="0" sz="3600" b="1">
                <a:solidFill>
                  <a:srgbClr val="00275E"/>
                </a:solidFill>
                <a:latin typeface="Segoe UI"/>
                <a:cs typeface="Segoe UI"/>
              </a:rPr>
              <a:t>ECONOMY</a:t>
            </a:r>
            <a:r>
              <a:rPr dirty="0" sz="3600" spc="-40" b="1">
                <a:solidFill>
                  <a:srgbClr val="00275E"/>
                </a:solidFill>
                <a:latin typeface="Segoe UI"/>
                <a:cs typeface="Segoe UI"/>
              </a:rPr>
              <a:t> </a:t>
            </a:r>
            <a:r>
              <a:rPr dirty="0" sz="3600" b="1">
                <a:solidFill>
                  <a:srgbClr val="00275E"/>
                </a:solidFill>
                <a:latin typeface="Segoe UI"/>
                <a:cs typeface="Segoe UI"/>
              </a:rPr>
              <a:t>OF</a:t>
            </a:r>
            <a:r>
              <a:rPr dirty="0" sz="3600" spc="-40" b="1">
                <a:solidFill>
                  <a:srgbClr val="00275E"/>
                </a:solidFill>
                <a:latin typeface="Segoe UI"/>
                <a:cs typeface="Segoe UI"/>
              </a:rPr>
              <a:t> </a:t>
            </a:r>
            <a:r>
              <a:rPr dirty="0" sz="3600" spc="-10" b="1">
                <a:solidFill>
                  <a:srgbClr val="00275E"/>
                </a:solidFill>
                <a:latin typeface="Segoe UI"/>
                <a:cs typeface="Segoe UI"/>
              </a:rPr>
              <a:t>BENIN</a:t>
            </a:r>
            <a:endParaRPr sz="3600">
              <a:latin typeface="Segoe UI"/>
              <a:cs typeface="Segoe UI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095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 spc="-25"/>
              <a:t>27</a:t>
            </a:fld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600" spc="-25" b="0">
                <a:solidFill>
                  <a:srgbClr val="ED2727"/>
                </a:solidFill>
                <a:latin typeface="Segoe UI"/>
                <a:cs typeface="Segoe UI"/>
              </a:rPr>
              <a:t>10</a:t>
            </a:r>
            <a:endParaRPr sz="66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9019" rIns="0" bIns="0" rtlCol="0" vert="horz">
            <a:spAutoFit/>
          </a:bodyPr>
          <a:lstStyle/>
          <a:p>
            <a:pPr marL="198755">
              <a:lnSpc>
                <a:spcPct val="100000"/>
              </a:lnSpc>
              <a:spcBef>
                <a:spcPts val="95"/>
              </a:spcBef>
            </a:pPr>
            <a:r>
              <a:rPr dirty="0"/>
              <a:t>JOB</a:t>
            </a:r>
            <a:r>
              <a:rPr dirty="0" spc="-50"/>
              <a:t> </a:t>
            </a:r>
            <a:r>
              <a:rPr dirty="0" spc="-20"/>
              <a:t>CREATION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464819" y="1343660"/>
            <a:ext cx="2021205" cy="2021839"/>
            <a:chOff x="464819" y="1343660"/>
            <a:chExt cx="2021205" cy="2021839"/>
          </a:xfrm>
        </p:grpSpPr>
        <p:sp>
          <p:nvSpPr>
            <p:cNvPr id="4" name="object 4" descr=""/>
            <p:cNvSpPr/>
            <p:nvPr/>
          </p:nvSpPr>
          <p:spPr>
            <a:xfrm>
              <a:off x="569594" y="1343660"/>
              <a:ext cx="1916430" cy="1916430"/>
            </a:xfrm>
            <a:custGeom>
              <a:avLst/>
              <a:gdLst/>
              <a:ahLst/>
              <a:cxnLst/>
              <a:rect l="l" t="t" r="r" b="b"/>
              <a:pathLst>
                <a:path w="1916430" h="1916429">
                  <a:moveTo>
                    <a:pt x="1916430" y="0"/>
                  </a:moveTo>
                  <a:lnTo>
                    <a:pt x="319405" y="0"/>
                  </a:lnTo>
                  <a:lnTo>
                    <a:pt x="0" y="319404"/>
                  </a:lnTo>
                  <a:lnTo>
                    <a:pt x="0" y="1916429"/>
                  </a:lnTo>
                  <a:lnTo>
                    <a:pt x="1597025" y="1916429"/>
                  </a:lnTo>
                  <a:lnTo>
                    <a:pt x="1916430" y="1596898"/>
                  </a:lnTo>
                  <a:lnTo>
                    <a:pt x="1916430" y="0"/>
                  </a:lnTo>
                  <a:close/>
                </a:path>
              </a:pathLst>
            </a:custGeom>
            <a:solidFill>
              <a:srgbClr val="EDB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64819" y="1448562"/>
              <a:ext cx="1916430" cy="1916430"/>
            </a:xfrm>
            <a:custGeom>
              <a:avLst/>
              <a:gdLst/>
              <a:ahLst/>
              <a:cxnLst/>
              <a:rect l="l" t="t" r="r" b="b"/>
              <a:pathLst>
                <a:path w="1916430" h="1916429">
                  <a:moveTo>
                    <a:pt x="1916430" y="0"/>
                  </a:moveTo>
                  <a:lnTo>
                    <a:pt x="319405" y="0"/>
                  </a:lnTo>
                  <a:lnTo>
                    <a:pt x="0" y="319404"/>
                  </a:lnTo>
                  <a:lnTo>
                    <a:pt x="0" y="1916429"/>
                  </a:lnTo>
                  <a:lnTo>
                    <a:pt x="1597025" y="1916429"/>
                  </a:lnTo>
                  <a:lnTo>
                    <a:pt x="1916430" y="1596898"/>
                  </a:lnTo>
                  <a:lnTo>
                    <a:pt x="1916430" y="0"/>
                  </a:lnTo>
                  <a:close/>
                </a:path>
              </a:pathLst>
            </a:custGeom>
            <a:solidFill>
              <a:srgbClr val="2D286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5224" y="1966022"/>
              <a:ext cx="884446" cy="897890"/>
            </a:xfrm>
            <a:prstGeom prst="rect">
              <a:avLst/>
            </a:prstGeom>
          </p:spPr>
        </p:pic>
      </p:grpSp>
      <p:grpSp>
        <p:nvGrpSpPr>
          <p:cNvPr id="7" name="object 7" descr=""/>
          <p:cNvGrpSpPr/>
          <p:nvPr/>
        </p:nvGrpSpPr>
        <p:grpSpPr>
          <a:xfrm>
            <a:off x="3510279" y="1343660"/>
            <a:ext cx="2021205" cy="2021839"/>
            <a:chOff x="3510279" y="1343660"/>
            <a:chExt cx="2021205" cy="2021839"/>
          </a:xfrm>
        </p:grpSpPr>
        <p:sp>
          <p:nvSpPr>
            <p:cNvPr id="8" name="object 8" descr=""/>
            <p:cNvSpPr/>
            <p:nvPr/>
          </p:nvSpPr>
          <p:spPr>
            <a:xfrm>
              <a:off x="3615054" y="1343660"/>
              <a:ext cx="1916430" cy="1916430"/>
            </a:xfrm>
            <a:custGeom>
              <a:avLst/>
              <a:gdLst/>
              <a:ahLst/>
              <a:cxnLst/>
              <a:rect l="l" t="t" r="r" b="b"/>
              <a:pathLst>
                <a:path w="1916429" h="1916429">
                  <a:moveTo>
                    <a:pt x="1916430" y="0"/>
                  </a:moveTo>
                  <a:lnTo>
                    <a:pt x="319405" y="0"/>
                  </a:lnTo>
                  <a:lnTo>
                    <a:pt x="0" y="319404"/>
                  </a:lnTo>
                  <a:lnTo>
                    <a:pt x="0" y="1916429"/>
                  </a:lnTo>
                  <a:lnTo>
                    <a:pt x="1597025" y="1916429"/>
                  </a:lnTo>
                  <a:lnTo>
                    <a:pt x="1916430" y="1596898"/>
                  </a:lnTo>
                  <a:lnTo>
                    <a:pt x="1916430" y="0"/>
                  </a:lnTo>
                  <a:close/>
                </a:path>
              </a:pathLst>
            </a:custGeom>
            <a:solidFill>
              <a:srgbClr val="EDB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510279" y="1448562"/>
              <a:ext cx="1916430" cy="1916430"/>
            </a:xfrm>
            <a:custGeom>
              <a:avLst/>
              <a:gdLst/>
              <a:ahLst/>
              <a:cxnLst/>
              <a:rect l="l" t="t" r="r" b="b"/>
              <a:pathLst>
                <a:path w="1916429" h="1916429">
                  <a:moveTo>
                    <a:pt x="1916430" y="0"/>
                  </a:moveTo>
                  <a:lnTo>
                    <a:pt x="319405" y="0"/>
                  </a:lnTo>
                  <a:lnTo>
                    <a:pt x="0" y="319404"/>
                  </a:lnTo>
                  <a:lnTo>
                    <a:pt x="0" y="1916429"/>
                  </a:lnTo>
                  <a:lnTo>
                    <a:pt x="1597025" y="1916429"/>
                  </a:lnTo>
                  <a:lnTo>
                    <a:pt x="1916430" y="1596898"/>
                  </a:lnTo>
                  <a:lnTo>
                    <a:pt x="1916430" y="0"/>
                  </a:lnTo>
                  <a:close/>
                </a:path>
              </a:pathLst>
            </a:custGeom>
            <a:solidFill>
              <a:srgbClr val="2D286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87149" y="1874048"/>
              <a:ext cx="963311" cy="962660"/>
            </a:xfrm>
            <a:prstGeom prst="rect">
              <a:avLst/>
            </a:prstGeom>
          </p:spPr>
        </p:pic>
      </p:grpSp>
      <p:grpSp>
        <p:nvGrpSpPr>
          <p:cNvPr id="11" name="object 11" descr=""/>
          <p:cNvGrpSpPr/>
          <p:nvPr/>
        </p:nvGrpSpPr>
        <p:grpSpPr>
          <a:xfrm>
            <a:off x="6555740" y="1343660"/>
            <a:ext cx="2021205" cy="2021839"/>
            <a:chOff x="6555740" y="1343660"/>
            <a:chExt cx="2021205" cy="2021839"/>
          </a:xfrm>
        </p:grpSpPr>
        <p:sp>
          <p:nvSpPr>
            <p:cNvPr id="12" name="object 12" descr=""/>
            <p:cNvSpPr/>
            <p:nvPr/>
          </p:nvSpPr>
          <p:spPr>
            <a:xfrm>
              <a:off x="6660515" y="1343660"/>
              <a:ext cx="1916430" cy="1916430"/>
            </a:xfrm>
            <a:custGeom>
              <a:avLst/>
              <a:gdLst/>
              <a:ahLst/>
              <a:cxnLst/>
              <a:rect l="l" t="t" r="r" b="b"/>
              <a:pathLst>
                <a:path w="1916429" h="1916429">
                  <a:moveTo>
                    <a:pt x="1916429" y="0"/>
                  </a:moveTo>
                  <a:lnTo>
                    <a:pt x="319404" y="0"/>
                  </a:lnTo>
                  <a:lnTo>
                    <a:pt x="0" y="319404"/>
                  </a:lnTo>
                  <a:lnTo>
                    <a:pt x="0" y="1916429"/>
                  </a:lnTo>
                  <a:lnTo>
                    <a:pt x="1597025" y="1916429"/>
                  </a:lnTo>
                  <a:lnTo>
                    <a:pt x="1916429" y="1596898"/>
                  </a:lnTo>
                  <a:lnTo>
                    <a:pt x="1916429" y="0"/>
                  </a:lnTo>
                  <a:close/>
                </a:path>
              </a:pathLst>
            </a:custGeom>
            <a:solidFill>
              <a:srgbClr val="EDB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6555740" y="1448562"/>
              <a:ext cx="1916430" cy="1916430"/>
            </a:xfrm>
            <a:custGeom>
              <a:avLst/>
              <a:gdLst/>
              <a:ahLst/>
              <a:cxnLst/>
              <a:rect l="l" t="t" r="r" b="b"/>
              <a:pathLst>
                <a:path w="1916429" h="1916429">
                  <a:moveTo>
                    <a:pt x="1916429" y="0"/>
                  </a:moveTo>
                  <a:lnTo>
                    <a:pt x="319404" y="0"/>
                  </a:lnTo>
                  <a:lnTo>
                    <a:pt x="0" y="319404"/>
                  </a:lnTo>
                  <a:lnTo>
                    <a:pt x="0" y="1916429"/>
                  </a:lnTo>
                  <a:lnTo>
                    <a:pt x="1597025" y="1916429"/>
                  </a:lnTo>
                  <a:lnTo>
                    <a:pt x="1916429" y="1596898"/>
                  </a:lnTo>
                  <a:lnTo>
                    <a:pt x="1916429" y="0"/>
                  </a:lnTo>
                  <a:close/>
                </a:path>
              </a:pathLst>
            </a:custGeom>
            <a:solidFill>
              <a:srgbClr val="2D286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7071093" y="1888540"/>
              <a:ext cx="991235" cy="991235"/>
            </a:xfrm>
            <a:custGeom>
              <a:avLst/>
              <a:gdLst/>
              <a:ahLst/>
              <a:cxnLst/>
              <a:rect l="l" t="t" r="r" b="b"/>
              <a:pathLst>
                <a:path w="991234" h="991235">
                  <a:moveTo>
                    <a:pt x="319659" y="103035"/>
                  </a:moveTo>
                  <a:lnTo>
                    <a:pt x="312496" y="95897"/>
                  </a:lnTo>
                  <a:lnTo>
                    <a:pt x="287693" y="95897"/>
                  </a:lnTo>
                  <a:lnTo>
                    <a:pt x="287693" y="127850"/>
                  </a:lnTo>
                  <a:lnTo>
                    <a:pt x="287693" y="351586"/>
                  </a:lnTo>
                  <a:lnTo>
                    <a:pt x="127863" y="351586"/>
                  </a:lnTo>
                  <a:lnTo>
                    <a:pt x="127863" y="127850"/>
                  </a:lnTo>
                  <a:lnTo>
                    <a:pt x="287693" y="127850"/>
                  </a:lnTo>
                  <a:lnTo>
                    <a:pt x="287693" y="95897"/>
                  </a:lnTo>
                  <a:lnTo>
                    <a:pt x="103060" y="95897"/>
                  </a:lnTo>
                  <a:lnTo>
                    <a:pt x="95897" y="103035"/>
                  </a:lnTo>
                  <a:lnTo>
                    <a:pt x="95897" y="376415"/>
                  </a:lnTo>
                  <a:lnTo>
                    <a:pt x="103060" y="383552"/>
                  </a:lnTo>
                  <a:lnTo>
                    <a:pt x="312496" y="383552"/>
                  </a:lnTo>
                  <a:lnTo>
                    <a:pt x="319659" y="376415"/>
                  </a:lnTo>
                  <a:lnTo>
                    <a:pt x="319659" y="351586"/>
                  </a:lnTo>
                  <a:lnTo>
                    <a:pt x="319659" y="127850"/>
                  </a:lnTo>
                  <a:lnTo>
                    <a:pt x="319659" y="103035"/>
                  </a:lnTo>
                  <a:close/>
                </a:path>
                <a:path w="991234" h="991235">
                  <a:moveTo>
                    <a:pt x="447509" y="799058"/>
                  </a:moveTo>
                  <a:lnTo>
                    <a:pt x="191795" y="799058"/>
                  </a:lnTo>
                  <a:lnTo>
                    <a:pt x="191795" y="831024"/>
                  </a:lnTo>
                  <a:lnTo>
                    <a:pt x="447509" y="831024"/>
                  </a:lnTo>
                  <a:lnTo>
                    <a:pt x="447509" y="799058"/>
                  </a:lnTo>
                  <a:close/>
                </a:path>
                <a:path w="991234" h="991235">
                  <a:moveTo>
                    <a:pt x="495465" y="735139"/>
                  </a:moveTo>
                  <a:lnTo>
                    <a:pt x="79921" y="735139"/>
                  </a:lnTo>
                  <a:lnTo>
                    <a:pt x="79921" y="767105"/>
                  </a:lnTo>
                  <a:lnTo>
                    <a:pt x="495465" y="767105"/>
                  </a:lnTo>
                  <a:lnTo>
                    <a:pt x="495465" y="735139"/>
                  </a:lnTo>
                  <a:close/>
                </a:path>
                <a:path w="991234" h="991235">
                  <a:moveTo>
                    <a:pt x="495465" y="671220"/>
                  </a:moveTo>
                  <a:lnTo>
                    <a:pt x="79921" y="671220"/>
                  </a:lnTo>
                  <a:lnTo>
                    <a:pt x="79921" y="703173"/>
                  </a:lnTo>
                  <a:lnTo>
                    <a:pt x="495465" y="703173"/>
                  </a:lnTo>
                  <a:lnTo>
                    <a:pt x="495465" y="671220"/>
                  </a:lnTo>
                  <a:close/>
                </a:path>
                <a:path w="991234" h="991235">
                  <a:moveTo>
                    <a:pt x="495465" y="607288"/>
                  </a:moveTo>
                  <a:lnTo>
                    <a:pt x="79921" y="607288"/>
                  </a:lnTo>
                  <a:lnTo>
                    <a:pt x="79921" y="639254"/>
                  </a:lnTo>
                  <a:lnTo>
                    <a:pt x="495465" y="639254"/>
                  </a:lnTo>
                  <a:lnTo>
                    <a:pt x="495465" y="607288"/>
                  </a:lnTo>
                  <a:close/>
                </a:path>
                <a:path w="991234" h="991235">
                  <a:moveTo>
                    <a:pt x="495465" y="543369"/>
                  </a:moveTo>
                  <a:lnTo>
                    <a:pt x="79921" y="543369"/>
                  </a:lnTo>
                  <a:lnTo>
                    <a:pt x="79921" y="575322"/>
                  </a:lnTo>
                  <a:lnTo>
                    <a:pt x="495465" y="575322"/>
                  </a:lnTo>
                  <a:lnTo>
                    <a:pt x="495465" y="543369"/>
                  </a:lnTo>
                  <a:close/>
                </a:path>
                <a:path w="991234" h="991235">
                  <a:moveTo>
                    <a:pt x="543407" y="351586"/>
                  </a:moveTo>
                  <a:lnTo>
                    <a:pt x="351624" y="351586"/>
                  </a:lnTo>
                  <a:lnTo>
                    <a:pt x="351624" y="383552"/>
                  </a:lnTo>
                  <a:lnTo>
                    <a:pt x="543407" y="383552"/>
                  </a:lnTo>
                  <a:lnTo>
                    <a:pt x="543407" y="351586"/>
                  </a:lnTo>
                  <a:close/>
                </a:path>
                <a:path w="991234" h="991235">
                  <a:moveTo>
                    <a:pt x="607339" y="287667"/>
                  </a:moveTo>
                  <a:lnTo>
                    <a:pt x="351624" y="287667"/>
                  </a:lnTo>
                  <a:lnTo>
                    <a:pt x="351624" y="319633"/>
                  </a:lnTo>
                  <a:lnTo>
                    <a:pt x="607339" y="319633"/>
                  </a:lnTo>
                  <a:lnTo>
                    <a:pt x="607339" y="287667"/>
                  </a:lnTo>
                  <a:close/>
                </a:path>
                <a:path w="991234" h="991235">
                  <a:moveTo>
                    <a:pt x="607339" y="223735"/>
                  </a:moveTo>
                  <a:lnTo>
                    <a:pt x="351624" y="223735"/>
                  </a:lnTo>
                  <a:lnTo>
                    <a:pt x="351624" y="255701"/>
                  </a:lnTo>
                  <a:lnTo>
                    <a:pt x="607339" y="255701"/>
                  </a:lnTo>
                  <a:lnTo>
                    <a:pt x="607339" y="223735"/>
                  </a:lnTo>
                  <a:close/>
                </a:path>
                <a:path w="991234" h="991235">
                  <a:moveTo>
                    <a:pt x="607339" y="159816"/>
                  </a:moveTo>
                  <a:lnTo>
                    <a:pt x="351624" y="159816"/>
                  </a:lnTo>
                  <a:lnTo>
                    <a:pt x="351624" y="191782"/>
                  </a:lnTo>
                  <a:lnTo>
                    <a:pt x="607339" y="191782"/>
                  </a:lnTo>
                  <a:lnTo>
                    <a:pt x="607339" y="159816"/>
                  </a:lnTo>
                  <a:close/>
                </a:path>
                <a:path w="991234" h="991235">
                  <a:moveTo>
                    <a:pt x="607339" y="95897"/>
                  </a:moveTo>
                  <a:lnTo>
                    <a:pt x="351624" y="95897"/>
                  </a:lnTo>
                  <a:lnTo>
                    <a:pt x="351624" y="127850"/>
                  </a:lnTo>
                  <a:lnTo>
                    <a:pt x="607339" y="127850"/>
                  </a:lnTo>
                  <a:lnTo>
                    <a:pt x="607339" y="95897"/>
                  </a:lnTo>
                  <a:close/>
                </a:path>
                <a:path w="991234" h="991235">
                  <a:moveTo>
                    <a:pt x="990917" y="878967"/>
                  </a:moveTo>
                  <a:lnTo>
                    <a:pt x="985037" y="833805"/>
                  </a:lnTo>
                  <a:lnTo>
                    <a:pt x="968387" y="793013"/>
                  </a:lnTo>
                  <a:lnTo>
                    <a:pt x="958951" y="780288"/>
                  </a:lnTo>
                  <a:lnTo>
                    <a:pt x="958951" y="878967"/>
                  </a:lnTo>
                  <a:lnTo>
                    <a:pt x="958951" y="958875"/>
                  </a:lnTo>
                  <a:lnTo>
                    <a:pt x="895019" y="958875"/>
                  </a:lnTo>
                  <a:lnTo>
                    <a:pt x="895019" y="894956"/>
                  </a:lnTo>
                  <a:lnTo>
                    <a:pt x="863066" y="894956"/>
                  </a:lnTo>
                  <a:lnTo>
                    <a:pt x="863066" y="958875"/>
                  </a:lnTo>
                  <a:lnTo>
                    <a:pt x="607339" y="958875"/>
                  </a:lnTo>
                  <a:lnTo>
                    <a:pt x="607339" y="894956"/>
                  </a:lnTo>
                  <a:lnTo>
                    <a:pt x="575373" y="894956"/>
                  </a:lnTo>
                  <a:lnTo>
                    <a:pt x="575373" y="958875"/>
                  </a:lnTo>
                  <a:lnTo>
                    <a:pt x="511441" y="958875"/>
                  </a:lnTo>
                  <a:lnTo>
                    <a:pt x="511441" y="926909"/>
                  </a:lnTo>
                  <a:lnTo>
                    <a:pt x="511441" y="878967"/>
                  </a:lnTo>
                  <a:lnTo>
                    <a:pt x="519010" y="832904"/>
                  </a:lnTo>
                  <a:lnTo>
                    <a:pt x="540029" y="793013"/>
                  </a:lnTo>
                  <a:lnTo>
                    <a:pt x="572020" y="761746"/>
                  </a:lnTo>
                  <a:lnTo>
                    <a:pt x="612470" y="741641"/>
                  </a:lnTo>
                  <a:lnTo>
                    <a:pt x="641019" y="855802"/>
                  </a:lnTo>
                  <a:lnTo>
                    <a:pt x="644499" y="859840"/>
                  </a:lnTo>
                  <a:lnTo>
                    <a:pt x="651129" y="862584"/>
                  </a:lnTo>
                  <a:lnTo>
                    <a:pt x="653211" y="862990"/>
                  </a:lnTo>
                  <a:lnTo>
                    <a:pt x="658152" y="862990"/>
                  </a:lnTo>
                  <a:lnTo>
                    <a:pt x="660996" y="862228"/>
                  </a:lnTo>
                  <a:lnTo>
                    <a:pt x="727684" y="822198"/>
                  </a:lnTo>
                  <a:lnTo>
                    <a:pt x="735203" y="817689"/>
                  </a:lnTo>
                  <a:lnTo>
                    <a:pt x="809409" y="862228"/>
                  </a:lnTo>
                  <a:lnTo>
                    <a:pt x="812253" y="862990"/>
                  </a:lnTo>
                  <a:lnTo>
                    <a:pt x="817194" y="862990"/>
                  </a:lnTo>
                  <a:lnTo>
                    <a:pt x="819277" y="862584"/>
                  </a:lnTo>
                  <a:lnTo>
                    <a:pt x="825906" y="859840"/>
                  </a:lnTo>
                  <a:lnTo>
                    <a:pt x="829386" y="855802"/>
                  </a:lnTo>
                  <a:lnTo>
                    <a:pt x="837780" y="822198"/>
                  </a:lnTo>
                  <a:lnTo>
                    <a:pt x="857935" y="741641"/>
                  </a:lnTo>
                  <a:lnTo>
                    <a:pt x="898385" y="761746"/>
                  </a:lnTo>
                  <a:lnTo>
                    <a:pt x="930376" y="793013"/>
                  </a:lnTo>
                  <a:lnTo>
                    <a:pt x="951395" y="832904"/>
                  </a:lnTo>
                  <a:lnTo>
                    <a:pt x="958951" y="878967"/>
                  </a:lnTo>
                  <a:lnTo>
                    <a:pt x="958951" y="780288"/>
                  </a:lnTo>
                  <a:lnTo>
                    <a:pt x="942505" y="758088"/>
                  </a:lnTo>
                  <a:lnTo>
                    <a:pt x="922464" y="741641"/>
                  </a:lnTo>
                  <a:lnTo>
                    <a:pt x="914527" y="735139"/>
                  </a:lnTo>
                  <a:lnTo>
                    <a:pt x="908926" y="730542"/>
                  </a:lnTo>
                  <a:lnTo>
                    <a:pt x="869175" y="711911"/>
                  </a:lnTo>
                  <a:lnTo>
                    <a:pt x="826465" y="703999"/>
                  </a:lnTo>
                  <a:lnTo>
                    <a:pt x="826465" y="735723"/>
                  </a:lnTo>
                  <a:lnTo>
                    <a:pt x="804837" y="822198"/>
                  </a:lnTo>
                  <a:lnTo>
                    <a:pt x="797318" y="817689"/>
                  </a:lnTo>
                  <a:lnTo>
                    <a:pt x="759091" y="794766"/>
                  </a:lnTo>
                  <a:lnTo>
                    <a:pt x="776135" y="773480"/>
                  </a:lnTo>
                  <a:lnTo>
                    <a:pt x="806818" y="735139"/>
                  </a:lnTo>
                  <a:lnTo>
                    <a:pt x="818946" y="735139"/>
                  </a:lnTo>
                  <a:lnTo>
                    <a:pt x="826465" y="735723"/>
                  </a:lnTo>
                  <a:lnTo>
                    <a:pt x="826465" y="703999"/>
                  </a:lnTo>
                  <a:lnTo>
                    <a:pt x="824763" y="703681"/>
                  </a:lnTo>
                  <a:lnTo>
                    <a:pt x="825309" y="703173"/>
                  </a:lnTo>
                  <a:lnTo>
                    <a:pt x="839431" y="690194"/>
                  </a:lnTo>
                  <a:lnTo>
                    <a:pt x="852106" y="674814"/>
                  </a:lnTo>
                  <a:lnTo>
                    <a:pt x="862584" y="657758"/>
                  </a:lnTo>
                  <a:lnTo>
                    <a:pt x="870648" y="639254"/>
                  </a:lnTo>
                  <a:lnTo>
                    <a:pt x="879043" y="639254"/>
                  </a:lnTo>
                  <a:lnTo>
                    <a:pt x="924229" y="620509"/>
                  </a:lnTo>
                  <a:lnTo>
                    <a:pt x="942975" y="575322"/>
                  </a:lnTo>
                  <a:lnTo>
                    <a:pt x="940650" y="558355"/>
                  </a:lnTo>
                  <a:lnTo>
                    <a:pt x="934224" y="543369"/>
                  </a:lnTo>
                  <a:lnTo>
                    <a:pt x="934123" y="543128"/>
                  </a:lnTo>
                  <a:lnTo>
                    <a:pt x="924026" y="530250"/>
                  </a:lnTo>
                  <a:lnTo>
                    <a:pt x="911123" y="520382"/>
                  </a:lnTo>
                  <a:lnTo>
                    <a:pt x="911009" y="511403"/>
                  </a:lnTo>
                  <a:lnTo>
                    <a:pt x="911009" y="575322"/>
                  </a:lnTo>
                  <a:lnTo>
                    <a:pt x="908494" y="587756"/>
                  </a:lnTo>
                  <a:lnTo>
                    <a:pt x="901636" y="597916"/>
                  </a:lnTo>
                  <a:lnTo>
                    <a:pt x="891476" y="604774"/>
                  </a:lnTo>
                  <a:lnTo>
                    <a:pt x="879043" y="607288"/>
                  </a:lnTo>
                  <a:lnTo>
                    <a:pt x="878090" y="607288"/>
                  </a:lnTo>
                  <a:lnTo>
                    <a:pt x="878687" y="602030"/>
                  </a:lnTo>
                  <a:lnTo>
                    <a:pt x="878967" y="597916"/>
                  </a:lnTo>
                  <a:lnTo>
                    <a:pt x="879043" y="543369"/>
                  </a:lnTo>
                  <a:lnTo>
                    <a:pt x="891476" y="545884"/>
                  </a:lnTo>
                  <a:lnTo>
                    <a:pt x="901636" y="552729"/>
                  </a:lnTo>
                  <a:lnTo>
                    <a:pt x="908494" y="562902"/>
                  </a:lnTo>
                  <a:lnTo>
                    <a:pt x="911009" y="575322"/>
                  </a:lnTo>
                  <a:lnTo>
                    <a:pt x="911009" y="511403"/>
                  </a:lnTo>
                  <a:lnTo>
                    <a:pt x="911009" y="447484"/>
                  </a:lnTo>
                  <a:lnTo>
                    <a:pt x="900950" y="397764"/>
                  </a:lnTo>
                  <a:lnTo>
                    <a:pt x="879043" y="365315"/>
                  </a:lnTo>
                  <a:lnTo>
                    <a:pt x="879043" y="447484"/>
                  </a:lnTo>
                  <a:lnTo>
                    <a:pt x="879043" y="511403"/>
                  </a:lnTo>
                  <a:lnTo>
                    <a:pt x="847077" y="511403"/>
                  </a:lnTo>
                  <a:lnTo>
                    <a:pt x="847077" y="543369"/>
                  </a:lnTo>
                  <a:lnTo>
                    <a:pt x="847077" y="591312"/>
                  </a:lnTo>
                  <a:lnTo>
                    <a:pt x="838390" y="634225"/>
                  </a:lnTo>
                  <a:lnTo>
                    <a:pt x="838276" y="634809"/>
                  </a:lnTo>
                  <a:lnTo>
                    <a:pt x="814273" y="670369"/>
                  </a:lnTo>
                  <a:lnTo>
                    <a:pt x="778713" y="694372"/>
                  </a:lnTo>
                  <a:lnTo>
                    <a:pt x="765873" y="696976"/>
                  </a:lnTo>
                  <a:lnTo>
                    <a:pt x="765873" y="735139"/>
                  </a:lnTo>
                  <a:lnTo>
                    <a:pt x="735203" y="773480"/>
                  </a:lnTo>
                  <a:lnTo>
                    <a:pt x="711288" y="743597"/>
                  </a:lnTo>
                  <a:lnTo>
                    <a:pt x="711288" y="794766"/>
                  </a:lnTo>
                  <a:lnTo>
                    <a:pt x="665543" y="822198"/>
                  </a:lnTo>
                  <a:lnTo>
                    <a:pt x="645401" y="741641"/>
                  </a:lnTo>
                  <a:lnTo>
                    <a:pt x="643915" y="735723"/>
                  </a:lnTo>
                  <a:lnTo>
                    <a:pt x="651459" y="735139"/>
                  </a:lnTo>
                  <a:lnTo>
                    <a:pt x="663575" y="735139"/>
                  </a:lnTo>
                  <a:lnTo>
                    <a:pt x="711288" y="794766"/>
                  </a:lnTo>
                  <a:lnTo>
                    <a:pt x="711288" y="743597"/>
                  </a:lnTo>
                  <a:lnTo>
                    <a:pt x="704532" y="735139"/>
                  </a:lnTo>
                  <a:lnTo>
                    <a:pt x="765873" y="735139"/>
                  </a:lnTo>
                  <a:lnTo>
                    <a:pt x="765873" y="696976"/>
                  </a:lnTo>
                  <a:lnTo>
                    <a:pt x="691692" y="694372"/>
                  </a:lnTo>
                  <a:lnTo>
                    <a:pt x="656120" y="670369"/>
                  </a:lnTo>
                  <a:lnTo>
                    <a:pt x="632129" y="634809"/>
                  </a:lnTo>
                  <a:lnTo>
                    <a:pt x="623328" y="591312"/>
                  </a:lnTo>
                  <a:lnTo>
                    <a:pt x="623328" y="543369"/>
                  </a:lnTo>
                  <a:lnTo>
                    <a:pt x="671271" y="543369"/>
                  </a:lnTo>
                  <a:lnTo>
                    <a:pt x="695972" y="540600"/>
                  </a:lnTo>
                  <a:lnTo>
                    <a:pt x="718743" y="532739"/>
                  </a:lnTo>
                  <a:lnTo>
                    <a:pt x="739013" y="520382"/>
                  </a:lnTo>
                  <a:lnTo>
                    <a:pt x="756056" y="504266"/>
                  </a:lnTo>
                  <a:lnTo>
                    <a:pt x="756246" y="504266"/>
                  </a:lnTo>
                  <a:lnTo>
                    <a:pt x="765733" y="519988"/>
                  </a:lnTo>
                  <a:lnTo>
                    <a:pt x="779335" y="532384"/>
                  </a:lnTo>
                  <a:lnTo>
                    <a:pt x="796086" y="540473"/>
                  </a:lnTo>
                  <a:lnTo>
                    <a:pt x="815111" y="543369"/>
                  </a:lnTo>
                  <a:lnTo>
                    <a:pt x="847077" y="543369"/>
                  </a:lnTo>
                  <a:lnTo>
                    <a:pt x="847077" y="511403"/>
                  </a:lnTo>
                  <a:lnTo>
                    <a:pt x="815111" y="511403"/>
                  </a:lnTo>
                  <a:lnTo>
                    <a:pt x="802678" y="508889"/>
                  </a:lnTo>
                  <a:lnTo>
                    <a:pt x="795820" y="504266"/>
                  </a:lnTo>
                  <a:lnTo>
                    <a:pt x="792518" y="502031"/>
                  </a:lnTo>
                  <a:lnTo>
                    <a:pt x="785660" y="491871"/>
                  </a:lnTo>
                  <a:lnTo>
                    <a:pt x="783145" y="479437"/>
                  </a:lnTo>
                  <a:lnTo>
                    <a:pt x="783145" y="415518"/>
                  </a:lnTo>
                  <a:lnTo>
                    <a:pt x="751179" y="415518"/>
                  </a:lnTo>
                  <a:lnTo>
                    <a:pt x="751179" y="431495"/>
                  </a:lnTo>
                  <a:lnTo>
                    <a:pt x="744893" y="462572"/>
                  </a:lnTo>
                  <a:lnTo>
                    <a:pt x="727748" y="487972"/>
                  </a:lnTo>
                  <a:lnTo>
                    <a:pt x="702348" y="505117"/>
                  </a:lnTo>
                  <a:lnTo>
                    <a:pt x="671271" y="511403"/>
                  </a:lnTo>
                  <a:lnTo>
                    <a:pt x="592302" y="511403"/>
                  </a:lnTo>
                  <a:lnTo>
                    <a:pt x="592302" y="607288"/>
                  </a:lnTo>
                  <a:lnTo>
                    <a:pt x="591362" y="607288"/>
                  </a:lnTo>
                  <a:lnTo>
                    <a:pt x="578929" y="604774"/>
                  </a:lnTo>
                  <a:lnTo>
                    <a:pt x="568769" y="597916"/>
                  </a:lnTo>
                  <a:lnTo>
                    <a:pt x="561911" y="587756"/>
                  </a:lnTo>
                  <a:lnTo>
                    <a:pt x="559396" y="575322"/>
                  </a:lnTo>
                  <a:lnTo>
                    <a:pt x="561911" y="562902"/>
                  </a:lnTo>
                  <a:lnTo>
                    <a:pt x="568769" y="552729"/>
                  </a:lnTo>
                  <a:lnTo>
                    <a:pt x="578929" y="545884"/>
                  </a:lnTo>
                  <a:lnTo>
                    <a:pt x="591362" y="543369"/>
                  </a:lnTo>
                  <a:lnTo>
                    <a:pt x="591439" y="597916"/>
                  </a:lnTo>
                  <a:lnTo>
                    <a:pt x="591591" y="600189"/>
                  </a:lnTo>
                  <a:lnTo>
                    <a:pt x="591705" y="602030"/>
                  </a:lnTo>
                  <a:lnTo>
                    <a:pt x="592302" y="607288"/>
                  </a:lnTo>
                  <a:lnTo>
                    <a:pt x="592302" y="511403"/>
                  </a:lnTo>
                  <a:lnTo>
                    <a:pt x="591362" y="511403"/>
                  </a:lnTo>
                  <a:lnTo>
                    <a:pt x="591362" y="479437"/>
                  </a:lnTo>
                  <a:lnTo>
                    <a:pt x="591362" y="447471"/>
                  </a:lnTo>
                  <a:lnTo>
                    <a:pt x="598906" y="410184"/>
                  </a:lnTo>
                  <a:lnTo>
                    <a:pt x="619467" y="379704"/>
                  </a:lnTo>
                  <a:lnTo>
                    <a:pt x="649960" y="359130"/>
                  </a:lnTo>
                  <a:lnTo>
                    <a:pt x="687247" y="351586"/>
                  </a:lnTo>
                  <a:lnTo>
                    <a:pt x="783145" y="351586"/>
                  </a:lnTo>
                  <a:lnTo>
                    <a:pt x="820445" y="359130"/>
                  </a:lnTo>
                  <a:lnTo>
                    <a:pt x="850925" y="379704"/>
                  </a:lnTo>
                  <a:lnTo>
                    <a:pt x="871499" y="410184"/>
                  </a:lnTo>
                  <a:lnTo>
                    <a:pt x="879043" y="447484"/>
                  </a:lnTo>
                  <a:lnTo>
                    <a:pt x="879043" y="365315"/>
                  </a:lnTo>
                  <a:lnTo>
                    <a:pt x="873518" y="357124"/>
                  </a:lnTo>
                  <a:lnTo>
                    <a:pt x="865327" y="351586"/>
                  </a:lnTo>
                  <a:lnTo>
                    <a:pt x="832866" y="329692"/>
                  </a:lnTo>
                  <a:lnTo>
                    <a:pt x="783145" y="319633"/>
                  </a:lnTo>
                  <a:lnTo>
                    <a:pt x="703237" y="319633"/>
                  </a:lnTo>
                  <a:lnTo>
                    <a:pt x="703237" y="31965"/>
                  </a:lnTo>
                  <a:lnTo>
                    <a:pt x="703237" y="7150"/>
                  </a:lnTo>
                  <a:lnTo>
                    <a:pt x="696074" y="0"/>
                  </a:lnTo>
                  <a:lnTo>
                    <a:pt x="671271" y="0"/>
                  </a:lnTo>
                  <a:lnTo>
                    <a:pt x="671271" y="31965"/>
                  </a:lnTo>
                  <a:lnTo>
                    <a:pt x="671271" y="320725"/>
                  </a:lnTo>
                  <a:lnTo>
                    <a:pt x="634212" y="331279"/>
                  </a:lnTo>
                  <a:lnTo>
                    <a:pt x="602691" y="351828"/>
                  </a:lnTo>
                  <a:lnTo>
                    <a:pt x="578535" y="380517"/>
                  </a:lnTo>
                  <a:lnTo>
                    <a:pt x="563587" y="415518"/>
                  </a:lnTo>
                  <a:lnTo>
                    <a:pt x="559396" y="415518"/>
                  </a:lnTo>
                  <a:lnTo>
                    <a:pt x="559396" y="447471"/>
                  </a:lnTo>
                  <a:lnTo>
                    <a:pt x="559396" y="479437"/>
                  </a:lnTo>
                  <a:lnTo>
                    <a:pt x="111887" y="479437"/>
                  </a:lnTo>
                  <a:lnTo>
                    <a:pt x="111887" y="447471"/>
                  </a:lnTo>
                  <a:lnTo>
                    <a:pt x="559396" y="447471"/>
                  </a:lnTo>
                  <a:lnTo>
                    <a:pt x="559396" y="415518"/>
                  </a:lnTo>
                  <a:lnTo>
                    <a:pt x="87083" y="415518"/>
                  </a:lnTo>
                  <a:lnTo>
                    <a:pt x="79921" y="422656"/>
                  </a:lnTo>
                  <a:lnTo>
                    <a:pt x="79921" y="504266"/>
                  </a:lnTo>
                  <a:lnTo>
                    <a:pt x="87083" y="511403"/>
                  </a:lnTo>
                  <a:lnTo>
                    <a:pt x="559396" y="511403"/>
                  </a:lnTo>
                  <a:lnTo>
                    <a:pt x="559282" y="520382"/>
                  </a:lnTo>
                  <a:lnTo>
                    <a:pt x="546379" y="530250"/>
                  </a:lnTo>
                  <a:lnTo>
                    <a:pt x="536282" y="543128"/>
                  </a:lnTo>
                  <a:lnTo>
                    <a:pt x="529755" y="558355"/>
                  </a:lnTo>
                  <a:lnTo>
                    <a:pt x="527431" y="575322"/>
                  </a:lnTo>
                  <a:lnTo>
                    <a:pt x="532460" y="600189"/>
                  </a:lnTo>
                  <a:lnTo>
                    <a:pt x="546176" y="620509"/>
                  </a:lnTo>
                  <a:lnTo>
                    <a:pt x="566496" y="634225"/>
                  </a:lnTo>
                  <a:lnTo>
                    <a:pt x="591362" y="639254"/>
                  </a:lnTo>
                  <a:lnTo>
                    <a:pt x="599744" y="639254"/>
                  </a:lnTo>
                  <a:lnTo>
                    <a:pt x="607822" y="657758"/>
                  </a:lnTo>
                  <a:lnTo>
                    <a:pt x="618299" y="674814"/>
                  </a:lnTo>
                  <a:lnTo>
                    <a:pt x="630974" y="690194"/>
                  </a:lnTo>
                  <a:lnTo>
                    <a:pt x="645629" y="703681"/>
                  </a:lnTo>
                  <a:lnTo>
                    <a:pt x="601230" y="711911"/>
                  </a:lnTo>
                  <a:lnTo>
                    <a:pt x="561479" y="730542"/>
                  </a:lnTo>
                  <a:lnTo>
                    <a:pt x="527888" y="758088"/>
                  </a:lnTo>
                  <a:lnTo>
                    <a:pt x="502018" y="793013"/>
                  </a:lnTo>
                  <a:lnTo>
                    <a:pt x="485368" y="833805"/>
                  </a:lnTo>
                  <a:lnTo>
                    <a:pt x="479475" y="878967"/>
                  </a:lnTo>
                  <a:lnTo>
                    <a:pt x="479475" y="926909"/>
                  </a:lnTo>
                  <a:lnTo>
                    <a:pt x="159829" y="926909"/>
                  </a:lnTo>
                  <a:lnTo>
                    <a:pt x="159829" y="904316"/>
                  </a:lnTo>
                  <a:lnTo>
                    <a:pt x="159829" y="831024"/>
                  </a:lnTo>
                  <a:lnTo>
                    <a:pt x="159829" y="806208"/>
                  </a:lnTo>
                  <a:lnTo>
                    <a:pt x="152666" y="799058"/>
                  </a:lnTo>
                  <a:lnTo>
                    <a:pt x="127863" y="799058"/>
                  </a:lnTo>
                  <a:lnTo>
                    <a:pt x="127863" y="831024"/>
                  </a:lnTo>
                  <a:lnTo>
                    <a:pt x="127863" y="904316"/>
                  </a:lnTo>
                  <a:lnTo>
                    <a:pt x="54571" y="831024"/>
                  </a:lnTo>
                  <a:lnTo>
                    <a:pt x="127863" y="831024"/>
                  </a:lnTo>
                  <a:lnTo>
                    <a:pt x="127863" y="799058"/>
                  </a:lnTo>
                  <a:lnTo>
                    <a:pt x="31965" y="799058"/>
                  </a:lnTo>
                  <a:lnTo>
                    <a:pt x="31965" y="31965"/>
                  </a:lnTo>
                  <a:lnTo>
                    <a:pt x="671271" y="31965"/>
                  </a:lnTo>
                  <a:lnTo>
                    <a:pt x="671271" y="0"/>
                  </a:lnTo>
                  <a:lnTo>
                    <a:pt x="7162" y="0"/>
                  </a:lnTo>
                  <a:lnTo>
                    <a:pt x="0" y="7150"/>
                  </a:lnTo>
                  <a:lnTo>
                    <a:pt x="0" y="819289"/>
                  </a:lnTo>
                  <a:lnTo>
                    <a:pt x="1689" y="823353"/>
                  </a:lnTo>
                  <a:lnTo>
                    <a:pt x="135534" y="957199"/>
                  </a:lnTo>
                  <a:lnTo>
                    <a:pt x="139611" y="958875"/>
                  </a:lnTo>
                  <a:lnTo>
                    <a:pt x="479475" y="958875"/>
                  </a:lnTo>
                  <a:lnTo>
                    <a:pt x="479475" y="983691"/>
                  </a:lnTo>
                  <a:lnTo>
                    <a:pt x="486638" y="990841"/>
                  </a:lnTo>
                  <a:lnTo>
                    <a:pt x="983767" y="990841"/>
                  </a:lnTo>
                  <a:lnTo>
                    <a:pt x="990917" y="983691"/>
                  </a:lnTo>
                  <a:lnTo>
                    <a:pt x="990917" y="8789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 descr=""/>
          <p:cNvGrpSpPr/>
          <p:nvPr/>
        </p:nvGrpSpPr>
        <p:grpSpPr>
          <a:xfrm>
            <a:off x="9601200" y="1343660"/>
            <a:ext cx="2021205" cy="2021839"/>
            <a:chOff x="9601200" y="1343660"/>
            <a:chExt cx="2021205" cy="2021839"/>
          </a:xfrm>
        </p:grpSpPr>
        <p:sp>
          <p:nvSpPr>
            <p:cNvPr id="16" name="object 16" descr=""/>
            <p:cNvSpPr/>
            <p:nvPr/>
          </p:nvSpPr>
          <p:spPr>
            <a:xfrm>
              <a:off x="9705975" y="1343660"/>
              <a:ext cx="1916430" cy="1916430"/>
            </a:xfrm>
            <a:custGeom>
              <a:avLst/>
              <a:gdLst/>
              <a:ahLst/>
              <a:cxnLst/>
              <a:rect l="l" t="t" r="r" b="b"/>
              <a:pathLst>
                <a:path w="1916429" h="1916429">
                  <a:moveTo>
                    <a:pt x="1916429" y="0"/>
                  </a:moveTo>
                  <a:lnTo>
                    <a:pt x="319404" y="0"/>
                  </a:lnTo>
                  <a:lnTo>
                    <a:pt x="0" y="319404"/>
                  </a:lnTo>
                  <a:lnTo>
                    <a:pt x="0" y="1916429"/>
                  </a:lnTo>
                  <a:lnTo>
                    <a:pt x="1597025" y="1916429"/>
                  </a:lnTo>
                  <a:lnTo>
                    <a:pt x="1916429" y="1596898"/>
                  </a:lnTo>
                  <a:lnTo>
                    <a:pt x="1916429" y="0"/>
                  </a:lnTo>
                  <a:close/>
                </a:path>
              </a:pathLst>
            </a:custGeom>
            <a:solidFill>
              <a:srgbClr val="EDB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9601200" y="1448562"/>
              <a:ext cx="1916430" cy="1916430"/>
            </a:xfrm>
            <a:custGeom>
              <a:avLst/>
              <a:gdLst/>
              <a:ahLst/>
              <a:cxnLst/>
              <a:rect l="l" t="t" r="r" b="b"/>
              <a:pathLst>
                <a:path w="1916429" h="1916429">
                  <a:moveTo>
                    <a:pt x="1916429" y="0"/>
                  </a:moveTo>
                  <a:lnTo>
                    <a:pt x="319404" y="0"/>
                  </a:lnTo>
                  <a:lnTo>
                    <a:pt x="0" y="319404"/>
                  </a:lnTo>
                  <a:lnTo>
                    <a:pt x="0" y="1916429"/>
                  </a:lnTo>
                  <a:lnTo>
                    <a:pt x="1597025" y="1916429"/>
                  </a:lnTo>
                  <a:lnTo>
                    <a:pt x="1916429" y="1596898"/>
                  </a:lnTo>
                  <a:lnTo>
                    <a:pt x="1916429" y="0"/>
                  </a:lnTo>
                  <a:close/>
                </a:path>
              </a:pathLst>
            </a:custGeom>
            <a:solidFill>
              <a:srgbClr val="2D286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00458" y="1896579"/>
              <a:ext cx="1318769" cy="967740"/>
            </a:xfrm>
            <a:prstGeom prst="rect">
              <a:avLst/>
            </a:prstGeom>
          </p:spPr>
        </p:pic>
      </p:grpSp>
      <p:sp>
        <p:nvSpPr>
          <p:cNvPr id="19" name="object 19" descr=""/>
          <p:cNvSpPr txBox="1"/>
          <p:nvPr/>
        </p:nvSpPr>
        <p:spPr>
          <a:xfrm>
            <a:off x="452119" y="3761054"/>
            <a:ext cx="1941195" cy="1671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09933"/>
                </a:solidFill>
                <a:latin typeface="Segoe UI"/>
                <a:cs typeface="Segoe UI"/>
              </a:rPr>
              <a:t>100</a:t>
            </a:r>
            <a:r>
              <a:rPr dirty="0" sz="1800" spc="-40" b="1">
                <a:solidFill>
                  <a:srgbClr val="009933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009933"/>
                </a:solidFill>
                <a:latin typeface="Segoe UI"/>
                <a:cs typeface="Segoe UI"/>
              </a:rPr>
              <a:t>000</a:t>
            </a:r>
            <a:r>
              <a:rPr dirty="0" sz="1800" spc="-30" b="1">
                <a:solidFill>
                  <a:srgbClr val="009933"/>
                </a:solidFill>
                <a:latin typeface="Segoe UI"/>
                <a:cs typeface="Segoe UI"/>
              </a:rPr>
              <a:t> </a:t>
            </a:r>
            <a:r>
              <a:rPr dirty="0" sz="1800" spc="-20" b="1">
                <a:solidFill>
                  <a:srgbClr val="181818"/>
                </a:solidFill>
                <a:latin typeface="Segoe UI"/>
                <a:cs typeface="Segoe UI"/>
              </a:rPr>
              <a:t>jobs </a:t>
            </a:r>
            <a:r>
              <a:rPr dirty="0" sz="1800" b="1">
                <a:solidFill>
                  <a:srgbClr val="181818"/>
                </a:solidFill>
                <a:latin typeface="Segoe UI"/>
                <a:cs typeface="Segoe UI"/>
              </a:rPr>
              <a:t>expected</a:t>
            </a:r>
            <a:r>
              <a:rPr dirty="0" sz="1800" spc="-4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181818"/>
                </a:solidFill>
                <a:latin typeface="Segoe UI"/>
                <a:cs typeface="Segoe UI"/>
              </a:rPr>
              <a:t>in</a:t>
            </a:r>
            <a:r>
              <a:rPr dirty="0" sz="1800" spc="-5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spc="-25" b="1">
                <a:solidFill>
                  <a:srgbClr val="181818"/>
                </a:solidFill>
                <a:latin typeface="Segoe UI"/>
                <a:cs typeface="Segoe UI"/>
              </a:rPr>
              <a:t>the </a:t>
            </a:r>
            <a:r>
              <a:rPr dirty="0" sz="1800" b="1">
                <a:solidFill>
                  <a:srgbClr val="181818"/>
                </a:solidFill>
                <a:latin typeface="Segoe UI"/>
                <a:cs typeface="Segoe UI"/>
              </a:rPr>
              <a:t>processing</a:t>
            </a:r>
            <a:r>
              <a:rPr dirty="0" sz="1800" spc="-6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spc="-25" b="1">
                <a:solidFill>
                  <a:srgbClr val="181818"/>
                </a:solidFill>
                <a:latin typeface="Segoe UI"/>
                <a:cs typeface="Segoe UI"/>
              </a:rPr>
              <a:t>of </a:t>
            </a:r>
            <a:r>
              <a:rPr dirty="0" sz="1800" b="1">
                <a:solidFill>
                  <a:srgbClr val="181818"/>
                </a:solidFill>
                <a:latin typeface="Segoe UI"/>
                <a:cs typeface="Segoe UI"/>
              </a:rPr>
              <a:t>cashew</a:t>
            </a:r>
            <a:r>
              <a:rPr dirty="0" sz="1800" spc="-2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181818"/>
                </a:solidFill>
                <a:latin typeface="Segoe UI"/>
                <a:cs typeface="Segoe UI"/>
              </a:rPr>
              <a:t>nuts,</a:t>
            </a:r>
            <a:r>
              <a:rPr dirty="0" sz="1800" spc="-1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spc="-20" b="1">
                <a:solidFill>
                  <a:srgbClr val="181818"/>
                </a:solidFill>
                <a:latin typeface="Segoe UI"/>
                <a:cs typeface="Segoe UI"/>
              </a:rPr>
              <a:t>shea </a:t>
            </a:r>
            <a:r>
              <a:rPr dirty="0" sz="1800" b="1">
                <a:solidFill>
                  <a:srgbClr val="181818"/>
                </a:solidFill>
                <a:latin typeface="Segoe UI"/>
                <a:cs typeface="Segoe UI"/>
              </a:rPr>
              <a:t>nuts,</a:t>
            </a:r>
            <a:r>
              <a:rPr dirty="0" sz="1800" spc="-2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spc="-10" b="1">
                <a:solidFill>
                  <a:srgbClr val="181818"/>
                </a:solidFill>
                <a:latin typeface="Segoe UI"/>
                <a:cs typeface="Segoe UI"/>
              </a:rPr>
              <a:t>pineapples, </a:t>
            </a:r>
            <a:r>
              <a:rPr dirty="0" sz="1800" b="1">
                <a:solidFill>
                  <a:srgbClr val="181818"/>
                </a:solidFill>
                <a:latin typeface="Segoe UI"/>
                <a:cs typeface="Segoe UI"/>
              </a:rPr>
              <a:t>soybeans,</a:t>
            </a:r>
            <a:r>
              <a:rPr dirty="0" sz="1800" spc="-4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spc="-20" b="1">
                <a:solidFill>
                  <a:srgbClr val="181818"/>
                </a:solidFill>
                <a:latin typeface="Segoe UI"/>
                <a:cs typeface="Segoe UI"/>
              </a:rPr>
              <a:t>etc.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23" name="object 2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095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 spc="-25"/>
              <a:t>27</a:t>
            </a:fld>
          </a:p>
        </p:txBody>
      </p:sp>
      <p:sp>
        <p:nvSpPr>
          <p:cNvPr id="20" name="object 20" descr=""/>
          <p:cNvSpPr txBox="1"/>
          <p:nvPr/>
        </p:nvSpPr>
        <p:spPr>
          <a:xfrm>
            <a:off x="3497960" y="3761054"/>
            <a:ext cx="1690370" cy="19469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09933"/>
                </a:solidFill>
                <a:latin typeface="Segoe UI"/>
                <a:cs typeface="Segoe UI"/>
              </a:rPr>
              <a:t>200</a:t>
            </a:r>
            <a:r>
              <a:rPr dirty="0" sz="1800" spc="-40" b="1">
                <a:solidFill>
                  <a:srgbClr val="009933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009933"/>
                </a:solidFill>
                <a:latin typeface="Segoe UI"/>
                <a:cs typeface="Segoe UI"/>
              </a:rPr>
              <a:t>000</a:t>
            </a:r>
            <a:r>
              <a:rPr dirty="0" sz="1800" spc="-35" b="1">
                <a:solidFill>
                  <a:srgbClr val="009933"/>
                </a:solidFill>
                <a:latin typeface="Segoe UI"/>
                <a:cs typeface="Segoe UI"/>
              </a:rPr>
              <a:t> </a:t>
            </a:r>
            <a:r>
              <a:rPr dirty="0" sz="1800" spc="-25" b="1">
                <a:solidFill>
                  <a:srgbClr val="009933"/>
                </a:solidFill>
                <a:latin typeface="Segoe UI"/>
                <a:cs typeface="Segoe UI"/>
              </a:rPr>
              <a:t>to</a:t>
            </a:r>
            <a:endParaRPr sz="1800">
              <a:latin typeface="Segoe UI"/>
              <a:cs typeface="Segoe UI"/>
            </a:endParaRPr>
          </a:p>
          <a:p>
            <a:pPr marL="12700" marR="304165">
              <a:lnSpc>
                <a:spcPct val="100000"/>
              </a:lnSpc>
              <a:spcBef>
                <a:spcPts val="5"/>
              </a:spcBef>
            </a:pPr>
            <a:r>
              <a:rPr dirty="0" sz="1800" b="1">
                <a:solidFill>
                  <a:srgbClr val="009933"/>
                </a:solidFill>
                <a:latin typeface="Segoe UI"/>
                <a:cs typeface="Segoe UI"/>
              </a:rPr>
              <a:t>250</a:t>
            </a:r>
            <a:r>
              <a:rPr dirty="0" sz="1800" spc="-40" b="1">
                <a:solidFill>
                  <a:srgbClr val="009933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009933"/>
                </a:solidFill>
                <a:latin typeface="Segoe UI"/>
                <a:cs typeface="Segoe UI"/>
              </a:rPr>
              <a:t>000</a:t>
            </a:r>
            <a:r>
              <a:rPr dirty="0" sz="1800" spc="-30" b="1">
                <a:solidFill>
                  <a:srgbClr val="009933"/>
                </a:solidFill>
                <a:latin typeface="Segoe UI"/>
                <a:cs typeface="Segoe UI"/>
              </a:rPr>
              <a:t> </a:t>
            </a:r>
            <a:r>
              <a:rPr dirty="0" sz="1800" spc="-20" b="1">
                <a:solidFill>
                  <a:srgbClr val="181818"/>
                </a:solidFill>
                <a:latin typeface="Segoe UI"/>
                <a:cs typeface="Segoe UI"/>
              </a:rPr>
              <a:t>jobs </a:t>
            </a:r>
            <a:r>
              <a:rPr dirty="0" sz="1800" spc="-10" b="1">
                <a:solidFill>
                  <a:srgbClr val="181818"/>
                </a:solidFill>
                <a:latin typeface="Segoe UI"/>
                <a:cs typeface="Segoe UI"/>
              </a:rPr>
              <a:t>expected</a:t>
            </a:r>
            <a:endParaRPr sz="1800">
              <a:latin typeface="Segoe UI"/>
              <a:cs typeface="Segoe UI"/>
            </a:endParaRPr>
          </a:p>
          <a:p>
            <a:pPr marL="12700" marR="5080">
              <a:lnSpc>
                <a:spcPct val="100000"/>
              </a:lnSpc>
            </a:pPr>
            <a:r>
              <a:rPr dirty="0" sz="1800" b="1">
                <a:solidFill>
                  <a:srgbClr val="181818"/>
                </a:solidFill>
                <a:latin typeface="Segoe UI"/>
                <a:cs typeface="Segoe UI"/>
              </a:rPr>
              <a:t>in</a:t>
            </a:r>
            <a:r>
              <a:rPr dirty="0" sz="1800" spc="5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spc="-10" b="1">
                <a:solidFill>
                  <a:srgbClr val="181818"/>
                </a:solidFill>
                <a:latin typeface="Segoe UI"/>
                <a:cs typeface="Segoe UI"/>
              </a:rPr>
              <a:t>spinning, </a:t>
            </a:r>
            <a:r>
              <a:rPr dirty="0" sz="1800" b="1">
                <a:solidFill>
                  <a:srgbClr val="181818"/>
                </a:solidFill>
                <a:latin typeface="Segoe UI"/>
                <a:cs typeface="Segoe UI"/>
              </a:rPr>
              <a:t>cotton</a:t>
            </a:r>
            <a:r>
              <a:rPr dirty="0" sz="1800" spc="-25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spc="-10" b="1">
                <a:solidFill>
                  <a:srgbClr val="181818"/>
                </a:solidFill>
                <a:latin typeface="Segoe UI"/>
                <a:cs typeface="Segoe UI"/>
              </a:rPr>
              <a:t>weaving </a:t>
            </a:r>
            <a:r>
              <a:rPr dirty="0" sz="1800" b="1">
                <a:solidFill>
                  <a:srgbClr val="181818"/>
                </a:solidFill>
                <a:latin typeface="Segoe UI"/>
                <a:cs typeface="Segoe UI"/>
              </a:rPr>
              <a:t>and</a:t>
            </a:r>
            <a:r>
              <a:rPr dirty="0" sz="1800" spc="-10" b="1">
                <a:solidFill>
                  <a:srgbClr val="181818"/>
                </a:solidFill>
                <a:latin typeface="Segoe UI"/>
                <a:cs typeface="Segoe UI"/>
              </a:rPr>
              <a:t> garment manufacturing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6543802" y="3761054"/>
            <a:ext cx="1367790" cy="8489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09933"/>
                </a:solidFill>
                <a:latin typeface="Segoe UI"/>
                <a:cs typeface="Segoe UI"/>
              </a:rPr>
              <a:t>40,000</a:t>
            </a:r>
            <a:r>
              <a:rPr dirty="0" sz="1800" spc="-70" b="1">
                <a:solidFill>
                  <a:srgbClr val="009933"/>
                </a:solidFill>
                <a:latin typeface="Segoe UI"/>
                <a:cs typeface="Segoe UI"/>
              </a:rPr>
              <a:t> </a:t>
            </a:r>
            <a:r>
              <a:rPr dirty="0" sz="1800" spc="-20" b="1">
                <a:solidFill>
                  <a:srgbClr val="181818"/>
                </a:solidFill>
                <a:latin typeface="Segoe UI"/>
                <a:cs typeface="Segoe UI"/>
              </a:rPr>
              <a:t>jobs </a:t>
            </a:r>
            <a:r>
              <a:rPr dirty="0" sz="1800" b="1">
                <a:solidFill>
                  <a:srgbClr val="181818"/>
                </a:solidFill>
                <a:latin typeface="Segoe UI"/>
                <a:cs typeface="Segoe UI"/>
              </a:rPr>
              <a:t>expected</a:t>
            </a:r>
            <a:r>
              <a:rPr dirty="0" sz="1800" spc="-95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spc="-25" b="1">
                <a:solidFill>
                  <a:srgbClr val="181818"/>
                </a:solidFill>
                <a:latin typeface="Segoe UI"/>
                <a:cs typeface="Segoe UI"/>
              </a:rPr>
              <a:t>by </a:t>
            </a:r>
            <a:r>
              <a:rPr dirty="0" sz="1800" b="1">
                <a:solidFill>
                  <a:srgbClr val="181818"/>
                </a:solidFill>
                <a:latin typeface="Segoe UI"/>
                <a:cs typeface="Segoe UI"/>
              </a:rPr>
              <a:t>end</a:t>
            </a:r>
            <a:r>
              <a:rPr dirty="0" sz="1800" spc="-2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181818"/>
                </a:solidFill>
                <a:latin typeface="Segoe UI"/>
                <a:cs typeface="Segoe UI"/>
              </a:rPr>
              <a:t>of</a:t>
            </a:r>
            <a:r>
              <a:rPr dirty="0" sz="1800" spc="-15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spc="-10" b="1">
                <a:solidFill>
                  <a:srgbClr val="009933"/>
                </a:solidFill>
                <a:latin typeface="Segoe UI"/>
                <a:cs typeface="Segoe UI"/>
              </a:rPr>
              <a:t>2025.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9589769" y="3761054"/>
            <a:ext cx="1980564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09933"/>
                </a:solidFill>
                <a:latin typeface="Segoe UI"/>
                <a:cs typeface="Segoe UI"/>
              </a:rPr>
              <a:t>300</a:t>
            </a:r>
            <a:r>
              <a:rPr dirty="0" sz="1800" spc="-40" b="1">
                <a:solidFill>
                  <a:srgbClr val="009933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009933"/>
                </a:solidFill>
                <a:latin typeface="Segoe UI"/>
                <a:cs typeface="Segoe UI"/>
              </a:rPr>
              <a:t>000</a:t>
            </a:r>
            <a:r>
              <a:rPr dirty="0" sz="1800" spc="-30" b="1">
                <a:solidFill>
                  <a:srgbClr val="009933"/>
                </a:solidFill>
                <a:latin typeface="Segoe UI"/>
                <a:cs typeface="Segoe UI"/>
              </a:rPr>
              <a:t> </a:t>
            </a:r>
            <a:r>
              <a:rPr dirty="0" sz="1800" spc="-20" b="1">
                <a:solidFill>
                  <a:srgbClr val="181818"/>
                </a:solidFill>
                <a:latin typeface="Segoe UI"/>
                <a:cs typeface="Segoe UI"/>
              </a:rPr>
              <a:t>jobs</a:t>
            </a:r>
            <a:endParaRPr sz="18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 b="1">
                <a:solidFill>
                  <a:srgbClr val="181818"/>
                </a:solidFill>
                <a:latin typeface="Segoe UI"/>
                <a:cs typeface="Segoe UI"/>
              </a:rPr>
              <a:t>expected</a:t>
            </a:r>
            <a:r>
              <a:rPr dirty="0" sz="1800" spc="-45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181818"/>
                </a:solidFill>
                <a:latin typeface="Segoe UI"/>
                <a:cs typeface="Segoe UI"/>
              </a:rPr>
              <a:t>by</a:t>
            </a:r>
            <a:r>
              <a:rPr dirty="0" sz="1800" spc="-65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1800" spc="-10" b="1">
                <a:solidFill>
                  <a:srgbClr val="009933"/>
                </a:solidFill>
                <a:latin typeface="Segoe UI"/>
                <a:cs typeface="Segoe UI"/>
              </a:rPr>
              <a:t>2030.</a:t>
            </a:r>
            <a:endParaRPr sz="18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9019" rIns="0" bIns="0" rtlCol="0" vert="horz">
            <a:spAutoFit/>
          </a:bodyPr>
          <a:lstStyle/>
          <a:p>
            <a:pPr marL="198755">
              <a:lnSpc>
                <a:spcPct val="100000"/>
              </a:lnSpc>
              <a:spcBef>
                <a:spcPts val="95"/>
              </a:spcBef>
            </a:pPr>
            <a:r>
              <a:rPr dirty="0" spc="-25"/>
              <a:t>IMPACTS</a:t>
            </a:r>
            <a:r>
              <a:rPr dirty="0" spc="-75"/>
              <a:t> </a:t>
            </a:r>
            <a:r>
              <a:rPr dirty="0"/>
              <a:t>ON</a:t>
            </a:r>
            <a:r>
              <a:rPr dirty="0" spc="-90"/>
              <a:t> </a:t>
            </a:r>
            <a:r>
              <a:rPr dirty="0"/>
              <a:t>EXPORTS</a:t>
            </a:r>
            <a:r>
              <a:rPr dirty="0" spc="-95"/>
              <a:t> </a:t>
            </a:r>
            <a:r>
              <a:rPr dirty="0"/>
              <a:t>AND</a:t>
            </a:r>
            <a:r>
              <a:rPr dirty="0" spc="-85"/>
              <a:t> </a:t>
            </a:r>
            <a:r>
              <a:rPr dirty="0" spc="-25"/>
              <a:t>GDP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746150" y="1799717"/>
            <a:ext cx="3140075" cy="1629410"/>
            <a:chOff x="746150" y="1799717"/>
            <a:chExt cx="3140075" cy="1629410"/>
          </a:xfrm>
        </p:grpSpPr>
        <p:sp>
          <p:nvSpPr>
            <p:cNvPr id="4" name="object 4" descr=""/>
            <p:cNvSpPr/>
            <p:nvPr/>
          </p:nvSpPr>
          <p:spPr>
            <a:xfrm>
              <a:off x="1186370" y="1799716"/>
              <a:ext cx="2700020" cy="1629410"/>
            </a:xfrm>
            <a:custGeom>
              <a:avLst/>
              <a:gdLst/>
              <a:ahLst/>
              <a:cxnLst/>
              <a:rect l="l" t="t" r="r" b="b"/>
              <a:pathLst>
                <a:path w="2700020" h="1629410">
                  <a:moveTo>
                    <a:pt x="2699702" y="1629283"/>
                  </a:moveTo>
                  <a:lnTo>
                    <a:pt x="1349819" y="0"/>
                  </a:lnTo>
                  <a:lnTo>
                    <a:pt x="1346758" y="3683"/>
                  </a:lnTo>
                  <a:lnTo>
                    <a:pt x="908748" y="3683"/>
                  </a:lnTo>
                  <a:lnTo>
                    <a:pt x="960526" y="469887"/>
                  </a:lnTo>
                  <a:lnTo>
                    <a:pt x="0" y="1629283"/>
                  </a:lnTo>
                  <a:lnTo>
                    <a:pt x="2699702" y="1629283"/>
                  </a:lnTo>
                  <a:close/>
                </a:path>
              </a:pathLst>
            </a:custGeom>
            <a:solidFill>
              <a:srgbClr val="004D1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746150" y="1799717"/>
              <a:ext cx="2700020" cy="1629410"/>
            </a:xfrm>
            <a:custGeom>
              <a:avLst/>
              <a:gdLst/>
              <a:ahLst/>
              <a:cxnLst/>
              <a:rect l="l" t="t" r="r" b="b"/>
              <a:pathLst>
                <a:path w="2700020" h="1629410">
                  <a:moveTo>
                    <a:pt x="1349857" y="0"/>
                  </a:moveTo>
                  <a:lnTo>
                    <a:pt x="0" y="1629283"/>
                  </a:lnTo>
                  <a:lnTo>
                    <a:pt x="2699613" y="1629283"/>
                  </a:lnTo>
                  <a:lnTo>
                    <a:pt x="1349857" y="0"/>
                  </a:lnTo>
                  <a:close/>
                </a:path>
              </a:pathLst>
            </a:custGeom>
            <a:solidFill>
              <a:srgbClr val="00993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38929" y="2470247"/>
              <a:ext cx="712980" cy="713527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733450" y="3796665"/>
            <a:ext cx="2623185" cy="1488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181818"/>
                </a:solidFill>
                <a:latin typeface="Segoe UI"/>
                <a:cs typeface="Segoe UI"/>
              </a:rPr>
              <a:t>Increase</a:t>
            </a:r>
            <a:r>
              <a:rPr dirty="0" sz="2400" spc="-20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2400">
                <a:solidFill>
                  <a:srgbClr val="181818"/>
                </a:solidFill>
                <a:latin typeface="Segoe UI"/>
                <a:cs typeface="Segoe UI"/>
              </a:rPr>
              <a:t>exports</a:t>
            </a:r>
            <a:r>
              <a:rPr dirty="0" sz="2400" spc="-40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2400" spc="-25">
                <a:solidFill>
                  <a:srgbClr val="181818"/>
                </a:solidFill>
                <a:latin typeface="Segoe UI"/>
                <a:cs typeface="Segoe UI"/>
              </a:rPr>
              <a:t>by </a:t>
            </a:r>
            <a:r>
              <a:rPr dirty="0" sz="2400" b="1">
                <a:solidFill>
                  <a:srgbClr val="181818"/>
                </a:solidFill>
                <a:latin typeface="Segoe UI"/>
                <a:cs typeface="Segoe UI"/>
              </a:rPr>
              <a:t>5</a:t>
            </a:r>
            <a:r>
              <a:rPr dirty="0" sz="2400" spc="-35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2400" b="1">
                <a:solidFill>
                  <a:srgbClr val="181818"/>
                </a:solidFill>
                <a:latin typeface="Segoe UI"/>
                <a:cs typeface="Segoe UI"/>
              </a:rPr>
              <a:t>to</a:t>
            </a:r>
            <a:r>
              <a:rPr dirty="0" sz="2400" spc="-3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2400" b="1">
                <a:solidFill>
                  <a:srgbClr val="181818"/>
                </a:solidFill>
                <a:latin typeface="Segoe UI"/>
                <a:cs typeface="Segoe UI"/>
              </a:rPr>
              <a:t>10</a:t>
            </a:r>
            <a:r>
              <a:rPr dirty="0" sz="2400" spc="-3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2400" b="1">
                <a:solidFill>
                  <a:srgbClr val="181818"/>
                </a:solidFill>
                <a:latin typeface="Segoe UI"/>
                <a:cs typeface="Segoe UI"/>
              </a:rPr>
              <a:t>billion</a:t>
            </a:r>
            <a:r>
              <a:rPr dirty="0" sz="2400" spc="-2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2400" spc="-25" b="1">
                <a:solidFill>
                  <a:srgbClr val="181818"/>
                </a:solidFill>
                <a:latin typeface="Segoe UI"/>
                <a:cs typeface="Segoe UI"/>
              </a:rPr>
              <a:t>US </a:t>
            </a:r>
            <a:r>
              <a:rPr dirty="0" sz="2400" b="1">
                <a:solidFill>
                  <a:srgbClr val="181818"/>
                </a:solidFill>
                <a:latin typeface="Segoe UI"/>
                <a:cs typeface="Segoe UI"/>
              </a:rPr>
              <a:t>dollars</a:t>
            </a:r>
            <a:r>
              <a:rPr dirty="0" sz="2400" spc="-8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2400" b="1">
                <a:solidFill>
                  <a:srgbClr val="181818"/>
                </a:solidFill>
                <a:latin typeface="Segoe UI"/>
                <a:cs typeface="Segoe UI"/>
              </a:rPr>
              <a:t>within</a:t>
            </a:r>
            <a:r>
              <a:rPr dirty="0" sz="2400" spc="-55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2400" spc="-25" b="1">
                <a:solidFill>
                  <a:srgbClr val="181818"/>
                </a:solidFill>
                <a:latin typeface="Segoe UI"/>
                <a:cs typeface="Segoe UI"/>
              </a:rPr>
              <a:t>ten</a:t>
            </a:r>
            <a:endParaRPr sz="24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</a:pPr>
            <a:r>
              <a:rPr dirty="0" sz="2400" b="1">
                <a:solidFill>
                  <a:srgbClr val="181818"/>
                </a:solidFill>
                <a:latin typeface="Segoe UI"/>
                <a:cs typeface="Segoe UI"/>
              </a:rPr>
              <a:t>(10)</a:t>
            </a:r>
            <a:r>
              <a:rPr dirty="0" sz="2400" spc="-25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2400" spc="-10" b="1">
                <a:solidFill>
                  <a:srgbClr val="181818"/>
                </a:solidFill>
                <a:latin typeface="Segoe UI"/>
                <a:cs typeface="Segoe UI"/>
              </a:rPr>
              <a:t>years</a:t>
            </a:r>
            <a:endParaRPr sz="2400">
              <a:latin typeface="Segoe UI"/>
              <a:cs typeface="Segoe U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8305927" y="1799717"/>
            <a:ext cx="3140075" cy="1629410"/>
            <a:chOff x="8305927" y="1799717"/>
            <a:chExt cx="3140075" cy="1629410"/>
          </a:xfrm>
        </p:grpSpPr>
        <p:sp>
          <p:nvSpPr>
            <p:cNvPr id="9" name="object 9" descr=""/>
            <p:cNvSpPr/>
            <p:nvPr/>
          </p:nvSpPr>
          <p:spPr>
            <a:xfrm>
              <a:off x="8746236" y="1799716"/>
              <a:ext cx="2700020" cy="1629410"/>
            </a:xfrm>
            <a:custGeom>
              <a:avLst/>
              <a:gdLst/>
              <a:ahLst/>
              <a:cxnLst/>
              <a:rect l="l" t="t" r="r" b="b"/>
              <a:pathLst>
                <a:path w="2700020" h="1629410">
                  <a:moveTo>
                    <a:pt x="2699639" y="1629283"/>
                  </a:moveTo>
                  <a:lnTo>
                    <a:pt x="1349756" y="0"/>
                  </a:lnTo>
                  <a:lnTo>
                    <a:pt x="1346695" y="3683"/>
                  </a:lnTo>
                  <a:lnTo>
                    <a:pt x="908685" y="3683"/>
                  </a:lnTo>
                  <a:lnTo>
                    <a:pt x="960513" y="469849"/>
                  </a:lnTo>
                  <a:lnTo>
                    <a:pt x="0" y="1629283"/>
                  </a:lnTo>
                  <a:lnTo>
                    <a:pt x="2699639" y="1629283"/>
                  </a:lnTo>
                  <a:close/>
                </a:path>
              </a:pathLst>
            </a:custGeom>
            <a:solidFill>
              <a:srgbClr val="004D1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8305927" y="1799717"/>
              <a:ext cx="2700020" cy="1629410"/>
            </a:xfrm>
            <a:custGeom>
              <a:avLst/>
              <a:gdLst/>
              <a:ahLst/>
              <a:cxnLst/>
              <a:rect l="l" t="t" r="r" b="b"/>
              <a:pathLst>
                <a:path w="2700020" h="1629410">
                  <a:moveTo>
                    <a:pt x="1349882" y="0"/>
                  </a:moveTo>
                  <a:lnTo>
                    <a:pt x="0" y="1629283"/>
                  </a:lnTo>
                  <a:lnTo>
                    <a:pt x="2699639" y="1629283"/>
                  </a:lnTo>
                  <a:lnTo>
                    <a:pt x="1349882" y="0"/>
                  </a:lnTo>
                  <a:close/>
                </a:path>
              </a:pathLst>
            </a:custGeom>
            <a:solidFill>
              <a:srgbClr val="0099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9266809" y="2409875"/>
              <a:ext cx="776605" cy="777240"/>
            </a:xfrm>
            <a:custGeom>
              <a:avLst/>
              <a:gdLst/>
              <a:ahLst/>
              <a:cxnLst/>
              <a:rect l="l" t="t" r="r" b="b"/>
              <a:pathLst>
                <a:path w="776604" h="777239">
                  <a:moveTo>
                    <a:pt x="660107" y="31699"/>
                  </a:moveTo>
                  <a:lnTo>
                    <a:pt x="654316" y="25908"/>
                  </a:lnTo>
                  <a:lnTo>
                    <a:pt x="644575" y="25908"/>
                  </a:lnTo>
                  <a:lnTo>
                    <a:pt x="644080" y="25730"/>
                  </a:lnTo>
                  <a:lnTo>
                    <a:pt x="605751" y="0"/>
                  </a:lnTo>
                  <a:lnTo>
                    <a:pt x="598106" y="1803"/>
                  </a:lnTo>
                  <a:lnTo>
                    <a:pt x="590994" y="4991"/>
                  </a:lnTo>
                  <a:lnTo>
                    <a:pt x="584606" y="9448"/>
                  </a:lnTo>
                  <a:lnTo>
                    <a:pt x="579120" y="15100"/>
                  </a:lnTo>
                  <a:lnTo>
                    <a:pt x="567613" y="25908"/>
                  </a:lnTo>
                  <a:lnTo>
                    <a:pt x="564883" y="25958"/>
                  </a:lnTo>
                  <a:lnTo>
                    <a:pt x="560870" y="23545"/>
                  </a:lnTo>
                  <a:lnTo>
                    <a:pt x="557212" y="20586"/>
                  </a:lnTo>
                  <a:lnTo>
                    <a:pt x="553974" y="17145"/>
                  </a:lnTo>
                  <a:lnTo>
                    <a:pt x="547547" y="10718"/>
                  </a:lnTo>
                  <a:lnTo>
                    <a:pt x="540092" y="5638"/>
                  </a:lnTo>
                  <a:lnTo>
                    <a:pt x="531812" y="2032"/>
                  </a:lnTo>
                  <a:lnTo>
                    <a:pt x="522909" y="0"/>
                  </a:lnTo>
                  <a:lnTo>
                    <a:pt x="514718" y="1917"/>
                  </a:lnTo>
                  <a:lnTo>
                    <a:pt x="507085" y="5295"/>
                  </a:lnTo>
                  <a:lnTo>
                    <a:pt x="500214" y="10045"/>
                  </a:lnTo>
                  <a:lnTo>
                    <a:pt x="494296" y="16014"/>
                  </a:lnTo>
                  <a:lnTo>
                    <a:pt x="490664" y="19913"/>
                  </a:lnTo>
                  <a:lnTo>
                    <a:pt x="486460" y="23241"/>
                  </a:lnTo>
                  <a:lnTo>
                    <a:pt x="481850" y="25908"/>
                  </a:lnTo>
                  <a:lnTo>
                    <a:pt x="477545" y="23431"/>
                  </a:lnTo>
                  <a:lnTo>
                    <a:pt x="473608" y="20345"/>
                  </a:lnTo>
                  <a:lnTo>
                    <a:pt x="470204" y="16687"/>
                  </a:lnTo>
                  <a:lnTo>
                    <a:pt x="463969" y="10439"/>
                  </a:lnTo>
                  <a:lnTo>
                    <a:pt x="456730" y="5499"/>
                  </a:lnTo>
                  <a:lnTo>
                    <a:pt x="448691" y="1993"/>
                  </a:lnTo>
                  <a:lnTo>
                    <a:pt x="440067" y="0"/>
                  </a:lnTo>
                  <a:lnTo>
                    <a:pt x="432930" y="0"/>
                  </a:lnTo>
                  <a:lnTo>
                    <a:pt x="427101" y="5765"/>
                  </a:lnTo>
                  <a:lnTo>
                    <a:pt x="427062" y="20066"/>
                  </a:lnTo>
                  <a:lnTo>
                    <a:pt x="432841" y="25882"/>
                  </a:lnTo>
                  <a:lnTo>
                    <a:pt x="439991" y="25908"/>
                  </a:lnTo>
                  <a:lnTo>
                    <a:pt x="444690" y="28435"/>
                  </a:lnTo>
                  <a:lnTo>
                    <a:pt x="448945" y="31711"/>
                  </a:lnTo>
                  <a:lnTo>
                    <a:pt x="452564" y="35636"/>
                  </a:lnTo>
                  <a:lnTo>
                    <a:pt x="458558" y="41681"/>
                  </a:lnTo>
                  <a:lnTo>
                    <a:pt x="465505" y="46456"/>
                  </a:lnTo>
                  <a:lnTo>
                    <a:pt x="473214" y="49860"/>
                  </a:lnTo>
                  <a:lnTo>
                    <a:pt x="481495" y="51790"/>
                  </a:lnTo>
                  <a:lnTo>
                    <a:pt x="490220" y="49822"/>
                  </a:lnTo>
                  <a:lnTo>
                    <a:pt x="498348" y="46291"/>
                  </a:lnTo>
                  <a:lnTo>
                    <a:pt x="505675" y="41300"/>
                  </a:lnTo>
                  <a:lnTo>
                    <a:pt x="515264" y="31521"/>
                  </a:lnTo>
                  <a:lnTo>
                    <a:pt x="518934" y="28486"/>
                  </a:lnTo>
                  <a:lnTo>
                    <a:pt x="522922" y="25908"/>
                  </a:lnTo>
                  <a:lnTo>
                    <a:pt x="525589" y="26022"/>
                  </a:lnTo>
                  <a:lnTo>
                    <a:pt x="536308" y="36068"/>
                  </a:lnTo>
                  <a:lnTo>
                    <a:pt x="542086" y="41960"/>
                  </a:lnTo>
                  <a:lnTo>
                    <a:pt x="548817" y="46621"/>
                  </a:lnTo>
                  <a:lnTo>
                    <a:pt x="556285" y="49936"/>
                  </a:lnTo>
                  <a:lnTo>
                    <a:pt x="564337" y="51790"/>
                  </a:lnTo>
                  <a:lnTo>
                    <a:pt x="573620" y="49707"/>
                  </a:lnTo>
                  <a:lnTo>
                    <a:pt x="582295" y="45961"/>
                  </a:lnTo>
                  <a:lnTo>
                    <a:pt x="590105" y="40665"/>
                  </a:lnTo>
                  <a:lnTo>
                    <a:pt x="596849" y="33947"/>
                  </a:lnTo>
                  <a:lnTo>
                    <a:pt x="604824" y="26454"/>
                  </a:lnTo>
                  <a:lnTo>
                    <a:pt x="605751" y="25908"/>
                  </a:lnTo>
                  <a:lnTo>
                    <a:pt x="612698" y="25908"/>
                  </a:lnTo>
                  <a:lnTo>
                    <a:pt x="618566" y="34366"/>
                  </a:lnTo>
                  <a:lnTo>
                    <a:pt x="623722" y="41554"/>
                  </a:lnTo>
                  <a:lnTo>
                    <a:pt x="630478" y="47015"/>
                  </a:lnTo>
                  <a:lnTo>
                    <a:pt x="638429" y="50507"/>
                  </a:lnTo>
                  <a:lnTo>
                    <a:pt x="647179" y="51790"/>
                  </a:lnTo>
                  <a:lnTo>
                    <a:pt x="654316" y="51790"/>
                  </a:lnTo>
                  <a:lnTo>
                    <a:pt x="660107" y="45999"/>
                  </a:lnTo>
                  <a:lnTo>
                    <a:pt x="660107" y="31699"/>
                  </a:lnTo>
                  <a:close/>
                </a:path>
                <a:path w="776604" h="777239">
                  <a:moveTo>
                    <a:pt x="776566" y="458838"/>
                  </a:moveTo>
                  <a:lnTo>
                    <a:pt x="770801" y="453059"/>
                  </a:lnTo>
                  <a:lnTo>
                    <a:pt x="750709" y="453059"/>
                  </a:lnTo>
                  <a:lnTo>
                    <a:pt x="750709" y="478942"/>
                  </a:lnTo>
                  <a:lnTo>
                    <a:pt x="750709" y="750760"/>
                  </a:lnTo>
                  <a:lnTo>
                    <a:pt x="543623" y="750760"/>
                  </a:lnTo>
                  <a:lnTo>
                    <a:pt x="543623" y="595439"/>
                  </a:lnTo>
                  <a:lnTo>
                    <a:pt x="543623" y="575348"/>
                  </a:lnTo>
                  <a:lnTo>
                    <a:pt x="537819" y="569544"/>
                  </a:lnTo>
                  <a:lnTo>
                    <a:pt x="517728" y="569544"/>
                  </a:lnTo>
                  <a:lnTo>
                    <a:pt x="517728" y="595439"/>
                  </a:lnTo>
                  <a:lnTo>
                    <a:pt x="517728" y="750760"/>
                  </a:lnTo>
                  <a:lnTo>
                    <a:pt x="440067" y="750760"/>
                  </a:lnTo>
                  <a:lnTo>
                    <a:pt x="440067" y="595439"/>
                  </a:lnTo>
                  <a:lnTo>
                    <a:pt x="517728" y="595439"/>
                  </a:lnTo>
                  <a:lnTo>
                    <a:pt x="517728" y="569544"/>
                  </a:lnTo>
                  <a:lnTo>
                    <a:pt x="419976" y="569544"/>
                  </a:lnTo>
                  <a:lnTo>
                    <a:pt x="414185" y="575348"/>
                  </a:lnTo>
                  <a:lnTo>
                    <a:pt x="414185" y="750760"/>
                  </a:lnTo>
                  <a:lnTo>
                    <a:pt x="25882" y="750760"/>
                  </a:lnTo>
                  <a:lnTo>
                    <a:pt x="25882" y="460387"/>
                  </a:lnTo>
                  <a:lnTo>
                    <a:pt x="129438" y="398246"/>
                  </a:lnTo>
                  <a:lnTo>
                    <a:pt x="129438" y="486092"/>
                  </a:lnTo>
                  <a:lnTo>
                    <a:pt x="135229" y="491896"/>
                  </a:lnTo>
                  <a:lnTo>
                    <a:pt x="145313" y="491896"/>
                  </a:lnTo>
                  <a:lnTo>
                    <a:pt x="148170" y="490893"/>
                  </a:lnTo>
                  <a:lnTo>
                    <a:pt x="196773" y="452005"/>
                  </a:lnTo>
                  <a:lnTo>
                    <a:pt x="258864" y="402336"/>
                  </a:lnTo>
                  <a:lnTo>
                    <a:pt x="258876" y="486092"/>
                  </a:lnTo>
                  <a:lnTo>
                    <a:pt x="264668" y="491896"/>
                  </a:lnTo>
                  <a:lnTo>
                    <a:pt x="274751" y="491896"/>
                  </a:lnTo>
                  <a:lnTo>
                    <a:pt x="277609" y="490893"/>
                  </a:lnTo>
                  <a:lnTo>
                    <a:pt x="326212" y="452005"/>
                  </a:lnTo>
                  <a:lnTo>
                    <a:pt x="388302" y="402336"/>
                  </a:lnTo>
                  <a:lnTo>
                    <a:pt x="388302" y="486092"/>
                  </a:lnTo>
                  <a:lnTo>
                    <a:pt x="394093" y="491896"/>
                  </a:lnTo>
                  <a:lnTo>
                    <a:pt x="404177" y="491896"/>
                  </a:lnTo>
                  <a:lnTo>
                    <a:pt x="407035" y="490893"/>
                  </a:lnTo>
                  <a:lnTo>
                    <a:pt x="455637" y="452005"/>
                  </a:lnTo>
                  <a:lnTo>
                    <a:pt x="517728" y="402336"/>
                  </a:lnTo>
                  <a:lnTo>
                    <a:pt x="517728" y="473151"/>
                  </a:lnTo>
                  <a:lnTo>
                    <a:pt x="523532" y="478942"/>
                  </a:lnTo>
                  <a:lnTo>
                    <a:pt x="750709" y="478942"/>
                  </a:lnTo>
                  <a:lnTo>
                    <a:pt x="750709" y="453059"/>
                  </a:lnTo>
                  <a:lnTo>
                    <a:pt x="723963" y="453059"/>
                  </a:lnTo>
                  <a:lnTo>
                    <a:pt x="699897" y="103568"/>
                  </a:lnTo>
                  <a:lnTo>
                    <a:pt x="698474" y="82931"/>
                  </a:lnTo>
                  <a:lnTo>
                    <a:pt x="698017" y="82511"/>
                  </a:lnTo>
                  <a:lnTo>
                    <a:pt x="698017" y="453059"/>
                  </a:lnTo>
                  <a:lnTo>
                    <a:pt x="596315" y="453059"/>
                  </a:lnTo>
                  <a:lnTo>
                    <a:pt x="620420" y="103568"/>
                  </a:lnTo>
                  <a:lnTo>
                    <a:pt x="673912" y="103568"/>
                  </a:lnTo>
                  <a:lnTo>
                    <a:pt x="697941" y="452005"/>
                  </a:lnTo>
                  <a:lnTo>
                    <a:pt x="698017" y="453059"/>
                  </a:lnTo>
                  <a:lnTo>
                    <a:pt x="698017" y="82511"/>
                  </a:lnTo>
                  <a:lnTo>
                    <a:pt x="692823" y="77673"/>
                  </a:lnTo>
                  <a:lnTo>
                    <a:pt x="601510" y="77673"/>
                  </a:lnTo>
                  <a:lnTo>
                    <a:pt x="595858" y="82931"/>
                  </a:lnTo>
                  <a:lnTo>
                    <a:pt x="570445" y="452005"/>
                  </a:lnTo>
                  <a:lnTo>
                    <a:pt x="570382" y="453059"/>
                  </a:lnTo>
                  <a:lnTo>
                    <a:pt x="543623" y="453059"/>
                  </a:lnTo>
                  <a:lnTo>
                    <a:pt x="543623" y="402336"/>
                  </a:lnTo>
                  <a:lnTo>
                    <a:pt x="543623" y="368236"/>
                  </a:lnTo>
                  <a:lnTo>
                    <a:pt x="537832" y="362445"/>
                  </a:lnTo>
                  <a:lnTo>
                    <a:pt x="527723" y="362445"/>
                  </a:lnTo>
                  <a:lnTo>
                    <a:pt x="524891" y="363435"/>
                  </a:lnTo>
                  <a:lnTo>
                    <a:pt x="414197" y="452005"/>
                  </a:lnTo>
                  <a:lnTo>
                    <a:pt x="414197" y="402336"/>
                  </a:lnTo>
                  <a:lnTo>
                    <a:pt x="414197" y="368236"/>
                  </a:lnTo>
                  <a:lnTo>
                    <a:pt x="408393" y="362445"/>
                  </a:lnTo>
                  <a:lnTo>
                    <a:pt x="398284" y="362445"/>
                  </a:lnTo>
                  <a:lnTo>
                    <a:pt x="395452" y="363435"/>
                  </a:lnTo>
                  <a:lnTo>
                    <a:pt x="284759" y="452005"/>
                  </a:lnTo>
                  <a:lnTo>
                    <a:pt x="284759" y="402336"/>
                  </a:lnTo>
                  <a:lnTo>
                    <a:pt x="284759" y="368236"/>
                  </a:lnTo>
                  <a:lnTo>
                    <a:pt x="278968" y="362445"/>
                  </a:lnTo>
                  <a:lnTo>
                    <a:pt x="268859" y="362445"/>
                  </a:lnTo>
                  <a:lnTo>
                    <a:pt x="266014" y="363435"/>
                  </a:lnTo>
                  <a:lnTo>
                    <a:pt x="155333" y="452005"/>
                  </a:lnTo>
                  <a:lnTo>
                    <a:pt x="155321" y="398246"/>
                  </a:lnTo>
                  <a:lnTo>
                    <a:pt x="155321" y="368236"/>
                  </a:lnTo>
                  <a:lnTo>
                    <a:pt x="149529" y="362445"/>
                  </a:lnTo>
                  <a:lnTo>
                    <a:pt x="140030" y="362445"/>
                  </a:lnTo>
                  <a:lnTo>
                    <a:pt x="137731" y="363080"/>
                  </a:lnTo>
                  <a:lnTo>
                    <a:pt x="2387" y="444296"/>
                  </a:lnTo>
                  <a:lnTo>
                    <a:pt x="0" y="448513"/>
                  </a:lnTo>
                  <a:lnTo>
                    <a:pt x="0" y="770851"/>
                  </a:lnTo>
                  <a:lnTo>
                    <a:pt x="5803" y="776643"/>
                  </a:lnTo>
                  <a:lnTo>
                    <a:pt x="770801" y="776643"/>
                  </a:lnTo>
                  <a:lnTo>
                    <a:pt x="776566" y="770851"/>
                  </a:lnTo>
                  <a:lnTo>
                    <a:pt x="776566" y="750760"/>
                  </a:lnTo>
                  <a:lnTo>
                    <a:pt x="776566" y="4588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48026" y="3005307"/>
              <a:ext cx="77660" cy="103544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44479" y="3005307"/>
              <a:ext cx="77660" cy="103544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51574" y="3005307"/>
              <a:ext cx="77660" cy="103544"/>
            </a:xfrm>
            <a:prstGeom prst="rect">
              <a:avLst/>
            </a:prstGeom>
          </p:spPr>
        </p:pic>
      </p:grpSp>
      <p:sp>
        <p:nvSpPr>
          <p:cNvPr id="15" name="object 15" descr=""/>
          <p:cNvSpPr txBox="1"/>
          <p:nvPr/>
        </p:nvSpPr>
        <p:spPr>
          <a:xfrm>
            <a:off x="8294369" y="3796665"/>
            <a:ext cx="222250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181818"/>
                </a:solidFill>
                <a:latin typeface="Segoe UI"/>
                <a:cs typeface="Segoe UI"/>
              </a:rPr>
              <a:t>Increase</a:t>
            </a:r>
            <a:r>
              <a:rPr dirty="0" sz="2400" spc="-90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2400" spc="-10">
                <a:solidFill>
                  <a:srgbClr val="181818"/>
                </a:solidFill>
                <a:latin typeface="Segoe UI"/>
                <a:cs typeface="Segoe UI"/>
              </a:rPr>
              <a:t>Benin's manufacturing </a:t>
            </a:r>
            <a:r>
              <a:rPr dirty="0" sz="2400">
                <a:solidFill>
                  <a:srgbClr val="181818"/>
                </a:solidFill>
                <a:latin typeface="Segoe UI"/>
                <a:cs typeface="Segoe UI"/>
              </a:rPr>
              <a:t>output</a:t>
            </a:r>
            <a:r>
              <a:rPr dirty="0" sz="2400" spc="-40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2400">
                <a:solidFill>
                  <a:srgbClr val="181818"/>
                </a:solidFill>
                <a:latin typeface="Segoe UI"/>
                <a:cs typeface="Segoe UI"/>
              </a:rPr>
              <a:t>by</a:t>
            </a:r>
            <a:r>
              <a:rPr dirty="0" sz="2400" spc="-40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2400" spc="-20" b="1">
                <a:solidFill>
                  <a:srgbClr val="181818"/>
                </a:solidFill>
                <a:latin typeface="Segoe UI"/>
                <a:cs typeface="Segoe UI"/>
              </a:rPr>
              <a:t>500%</a:t>
            </a:r>
            <a:endParaRPr sz="2400">
              <a:latin typeface="Segoe UI"/>
              <a:cs typeface="Segoe UI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4526026" y="1799717"/>
            <a:ext cx="3140075" cy="1629410"/>
            <a:chOff x="4526026" y="1799717"/>
            <a:chExt cx="3140075" cy="1629410"/>
          </a:xfrm>
        </p:grpSpPr>
        <p:sp>
          <p:nvSpPr>
            <p:cNvPr id="17" name="object 17" descr=""/>
            <p:cNvSpPr/>
            <p:nvPr/>
          </p:nvSpPr>
          <p:spPr>
            <a:xfrm>
              <a:off x="4966335" y="1799716"/>
              <a:ext cx="2700020" cy="1629410"/>
            </a:xfrm>
            <a:custGeom>
              <a:avLst/>
              <a:gdLst/>
              <a:ahLst/>
              <a:cxnLst/>
              <a:rect l="l" t="t" r="r" b="b"/>
              <a:pathLst>
                <a:path w="2700020" h="1629410">
                  <a:moveTo>
                    <a:pt x="2699639" y="1629283"/>
                  </a:moveTo>
                  <a:lnTo>
                    <a:pt x="1349756" y="0"/>
                  </a:lnTo>
                  <a:lnTo>
                    <a:pt x="1346695" y="3683"/>
                  </a:lnTo>
                  <a:lnTo>
                    <a:pt x="908685" y="3683"/>
                  </a:lnTo>
                  <a:lnTo>
                    <a:pt x="960462" y="469912"/>
                  </a:lnTo>
                  <a:lnTo>
                    <a:pt x="0" y="1629283"/>
                  </a:lnTo>
                  <a:lnTo>
                    <a:pt x="2699639" y="1629283"/>
                  </a:lnTo>
                  <a:close/>
                </a:path>
              </a:pathLst>
            </a:custGeom>
            <a:solidFill>
              <a:srgbClr val="004D1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526026" y="1799717"/>
              <a:ext cx="2700020" cy="1629410"/>
            </a:xfrm>
            <a:custGeom>
              <a:avLst/>
              <a:gdLst/>
              <a:ahLst/>
              <a:cxnLst/>
              <a:rect l="l" t="t" r="r" b="b"/>
              <a:pathLst>
                <a:path w="2700020" h="1629410">
                  <a:moveTo>
                    <a:pt x="1349883" y="0"/>
                  </a:moveTo>
                  <a:lnTo>
                    <a:pt x="0" y="1629283"/>
                  </a:lnTo>
                  <a:lnTo>
                    <a:pt x="2699639" y="1629283"/>
                  </a:lnTo>
                  <a:lnTo>
                    <a:pt x="1349883" y="0"/>
                  </a:lnTo>
                  <a:close/>
                </a:path>
              </a:pathLst>
            </a:custGeom>
            <a:solidFill>
              <a:srgbClr val="0099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5523568" y="3155254"/>
              <a:ext cx="703580" cy="29845"/>
            </a:xfrm>
            <a:custGeom>
              <a:avLst/>
              <a:gdLst/>
              <a:ahLst/>
              <a:cxnLst/>
              <a:rect l="l" t="t" r="r" b="b"/>
              <a:pathLst>
                <a:path w="703579" h="29844">
                  <a:moveTo>
                    <a:pt x="696739" y="0"/>
                  </a:moveTo>
                  <a:lnTo>
                    <a:pt x="688646" y="0"/>
                  </a:lnTo>
                  <a:lnTo>
                    <a:pt x="6564" y="0"/>
                  </a:lnTo>
                  <a:lnTo>
                    <a:pt x="0" y="6561"/>
                  </a:lnTo>
                  <a:lnTo>
                    <a:pt x="0" y="22736"/>
                  </a:lnTo>
                  <a:lnTo>
                    <a:pt x="6564" y="29300"/>
                  </a:lnTo>
                  <a:lnTo>
                    <a:pt x="696739" y="29300"/>
                  </a:lnTo>
                  <a:lnTo>
                    <a:pt x="703298" y="22736"/>
                  </a:lnTo>
                  <a:lnTo>
                    <a:pt x="703298" y="6561"/>
                  </a:lnTo>
                  <a:lnTo>
                    <a:pt x="6967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52872" y="2979442"/>
              <a:ext cx="117216" cy="205112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5552872" y="2481325"/>
              <a:ext cx="645160" cy="703580"/>
            </a:xfrm>
            <a:custGeom>
              <a:avLst/>
              <a:gdLst/>
              <a:ahLst/>
              <a:cxnLst/>
              <a:rect l="l" t="t" r="r" b="b"/>
              <a:pathLst>
                <a:path w="645160" h="703580">
                  <a:moveTo>
                    <a:pt x="293039" y="358190"/>
                  </a:moveTo>
                  <a:lnTo>
                    <a:pt x="286473" y="351612"/>
                  </a:lnTo>
                  <a:lnTo>
                    <a:pt x="263728" y="351612"/>
                  </a:lnTo>
                  <a:lnTo>
                    <a:pt x="263728" y="380911"/>
                  </a:lnTo>
                  <a:lnTo>
                    <a:pt x="263728" y="673938"/>
                  </a:lnTo>
                  <a:lnTo>
                    <a:pt x="205117" y="673938"/>
                  </a:lnTo>
                  <a:lnTo>
                    <a:pt x="205117" y="380911"/>
                  </a:lnTo>
                  <a:lnTo>
                    <a:pt x="263728" y="380911"/>
                  </a:lnTo>
                  <a:lnTo>
                    <a:pt x="263728" y="351612"/>
                  </a:lnTo>
                  <a:lnTo>
                    <a:pt x="182372" y="351612"/>
                  </a:lnTo>
                  <a:lnTo>
                    <a:pt x="175818" y="358190"/>
                  </a:lnTo>
                  <a:lnTo>
                    <a:pt x="175818" y="696671"/>
                  </a:lnTo>
                  <a:lnTo>
                    <a:pt x="182372" y="703237"/>
                  </a:lnTo>
                  <a:lnTo>
                    <a:pt x="286473" y="703237"/>
                  </a:lnTo>
                  <a:lnTo>
                    <a:pt x="293039" y="696671"/>
                  </a:lnTo>
                  <a:lnTo>
                    <a:pt x="293039" y="673938"/>
                  </a:lnTo>
                  <a:lnTo>
                    <a:pt x="293039" y="380911"/>
                  </a:lnTo>
                  <a:lnTo>
                    <a:pt x="293039" y="358190"/>
                  </a:lnTo>
                  <a:close/>
                </a:path>
                <a:path w="645160" h="703580">
                  <a:moveTo>
                    <a:pt x="468858" y="416788"/>
                  </a:moveTo>
                  <a:lnTo>
                    <a:pt x="462305" y="410222"/>
                  </a:lnTo>
                  <a:lnTo>
                    <a:pt x="439559" y="410222"/>
                  </a:lnTo>
                  <a:lnTo>
                    <a:pt x="439559" y="439521"/>
                  </a:lnTo>
                  <a:lnTo>
                    <a:pt x="439559" y="673938"/>
                  </a:lnTo>
                  <a:lnTo>
                    <a:pt x="380949" y="673938"/>
                  </a:lnTo>
                  <a:lnTo>
                    <a:pt x="380949" y="439521"/>
                  </a:lnTo>
                  <a:lnTo>
                    <a:pt x="439559" y="439521"/>
                  </a:lnTo>
                  <a:lnTo>
                    <a:pt x="439559" y="410222"/>
                  </a:lnTo>
                  <a:lnTo>
                    <a:pt x="358203" y="410222"/>
                  </a:lnTo>
                  <a:lnTo>
                    <a:pt x="351637" y="416788"/>
                  </a:lnTo>
                  <a:lnTo>
                    <a:pt x="351637" y="696671"/>
                  </a:lnTo>
                  <a:lnTo>
                    <a:pt x="358203" y="703237"/>
                  </a:lnTo>
                  <a:lnTo>
                    <a:pt x="462305" y="703237"/>
                  </a:lnTo>
                  <a:lnTo>
                    <a:pt x="468858" y="696671"/>
                  </a:lnTo>
                  <a:lnTo>
                    <a:pt x="468858" y="673938"/>
                  </a:lnTo>
                  <a:lnTo>
                    <a:pt x="468858" y="439521"/>
                  </a:lnTo>
                  <a:lnTo>
                    <a:pt x="468858" y="416788"/>
                  </a:lnTo>
                  <a:close/>
                </a:path>
                <a:path w="645160" h="703580">
                  <a:moveTo>
                    <a:pt x="644677" y="58597"/>
                  </a:moveTo>
                  <a:lnTo>
                    <a:pt x="640067" y="35801"/>
                  </a:lnTo>
                  <a:lnTo>
                    <a:pt x="635685" y="29298"/>
                  </a:lnTo>
                  <a:lnTo>
                    <a:pt x="627507" y="17170"/>
                  </a:lnTo>
                  <a:lnTo>
                    <a:pt x="615378" y="9004"/>
                  </a:lnTo>
                  <a:lnTo>
                    <a:pt x="615378" y="58597"/>
                  </a:lnTo>
                  <a:lnTo>
                    <a:pt x="613079" y="69989"/>
                  </a:lnTo>
                  <a:lnTo>
                    <a:pt x="606793" y="79311"/>
                  </a:lnTo>
                  <a:lnTo>
                    <a:pt x="597471" y="85598"/>
                  </a:lnTo>
                  <a:lnTo>
                    <a:pt x="586079" y="87896"/>
                  </a:lnTo>
                  <a:lnTo>
                    <a:pt x="574675" y="85598"/>
                  </a:lnTo>
                  <a:lnTo>
                    <a:pt x="565543" y="79451"/>
                  </a:lnTo>
                  <a:lnTo>
                    <a:pt x="565391" y="79286"/>
                  </a:lnTo>
                  <a:lnTo>
                    <a:pt x="565213" y="79121"/>
                  </a:lnTo>
                  <a:lnTo>
                    <a:pt x="559079" y="69989"/>
                  </a:lnTo>
                  <a:lnTo>
                    <a:pt x="556768" y="58597"/>
                  </a:lnTo>
                  <a:lnTo>
                    <a:pt x="559079" y="47205"/>
                  </a:lnTo>
                  <a:lnTo>
                    <a:pt x="565353" y="37896"/>
                  </a:lnTo>
                  <a:lnTo>
                    <a:pt x="574675" y="31610"/>
                  </a:lnTo>
                  <a:lnTo>
                    <a:pt x="586079" y="29298"/>
                  </a:lnTo>
                  <a:lnTo>
                    <a:pt x="597471" y="31610"/>
                  </a:lnTo>
                  <a:lnTo>
                    <a:pt x="606793" y="37896"/>
                  </a:lnTo>
                  <a:lnTo>
                    <a:pt x="613079" y="47205"/>
                  </a:lnTo>
                  <a:lnTo>
                    <a:pt x="615378" y="58597"/>
                  </a:lnTo>
                  <a:lnTo>
                    <a:pt x="615378" y="9004"/>
                  </a:lnTo>
                  <a:lnTo>
                    <a:pt x="608876" y="4610"/>
                  </a:lnTo>
                  <a:lnTo>
                    <a:pt x="586079" y="0"/>
                  </a:lnTo>
                  <a:lnTo>
                    <a:pt x="563283" y="4610"/>
                  </a:lnTo>
                  <a:lnTo>
                    <a:pt x="544652" y="17170"/>
                  </a:lnTo>
                  <a:lnTo>
                    <a:pt x="532079" y="35801"/>
                  </a:lnTo>
                  <a:lnTo>
                    <a:pt x="527469" y="58597"/>
                  </a:lnTo>
                  <a:lnTo>
                    <a:pt x="532079" y="81394"/>
                  </a:lnTo>
                  <a:lnTo>
                    <a:pt x="536295" y="87655"/>
                  </a:lnTo>
                  <a:lnTo>
                    <a:pt x="439559" y="184391"/>
                  </a:lnTo>
                  <a:lnTo>
                    <a:pt x="439559" y="234403"/>
                  </a:lnTo>
                  <a:lnTo>
                    <a:pt x="437248" y="245795"/>
                  </a:lnTo>
                  <a:lnTo>
                    <a:pt x="430974" y="255117"/>
                  </a:lnTo>
                  <a:lnTo>
                    <a:pt x="421652" y="261404"/>
                  </a:lnTo>
                  <a:lnTo>
                    <a:pt x="410248" y="263715"/>
                  </a:lnTo>
                  <a:lnTo>
                    <a:pt x="398843" y="261404"/>
                  </a:lnTo>
                  <a:lnTo>
                    <a:pt x="389534" y="255117"/>
                  </a:lnTo>
                  <a:lnTo>
                    <a:pt x="383247" y="245795"/>
                  </a:lnTo>
                  <a:lnTo>
                    <a:pt x="380949" y="234403"/>
                  </a:lnTo>
                  <a:lnTo>
                    <a:pt x="382778" y="225348"/>
                  </a:lnTo>
                  <a:lnTo>
                    <a:pt x="383057" y="225145"/>
                  </a:lnTo>
                  <a:lnTo>
                    <a:pt x="383971" y="221945"/>
                  </a:lnTo>
                  <a:lnTo>
                    <a:pt x="389534" y="213702"/>
                  </a:lnTo>
                  <a:lnTo>
                    <a:pt x="398843" y="207416"/>
                  </a:lnTo>
                  <a:lnTo>
                    <a:pt x="410248" y="205105"/>
                  </a:lnTo>
                  <a:lnTo>
                    <a:pt x="421652" y="207416"/>
                  </a:lnTo>
                  <a:lnTo>
                    <a:pt x="430974" y="213702"/>
                  </a:lnTo>
                  <a:lnTo>
                    <a:pt x="437248" y="223024"/>
                  </a:lnTo>
                  <a:lnTo>
                    <a:pt x="439559" y="234403"/>
                  </a:lnTo>
                  <a:lnTo>
                    <a:pt x="439559" y="184391"/>
                  </a:lnTo>
                  <a:lnTo>
                    <a:pt x="439305" y="184645"/>
                  </a:lnTo>
                  <a:lnTo>
                    <a:pt x="433044" y="180416"/>
                  </a:lnTo>
                  <a:lnTo>
                    <a:pt x="410248" y="175806"/>
                  </a:lnTo>
                  <a:lnTo>
                    <a:pt x="387451" y="180416"/>
                  </a:lnTo>
                  <a:lnTo>
                    <a:pt x="368820" y="192989"/>
                  </a:lnTo>
                  <a:lnTo>
                    <a:pt x="365480" y="197942"/>
                  </a:lnTo>
                  <a:lnTo>
                    <a:pt x="292760" y="177165"/>
                  </a:lnTo>
                  <a:lnTo>
                    <a:pt x="275856" y="134378"/>
                  </a:lnTo>
                  <a:lnTo>
                    <a:pt x="263728" y="126212"/>
                  </a:lnTo>
                  <a:lnTo>
                    <a:pt x="263728" y="175806"/>
                  </a:lnTo>
                  <a:lnTo>
                    <a:pt x="261429" y="187198"/>
                  </a:lnTo>
                  <a:lnTo>
                    <a:pt x="255143" y="196507"/>
                  </a:lnTo>
                  <a:lnTo>
                    <a:pt x="245833" y="202793"/>
                  </a:lnTo>
                  <a:lnTo>
                    <a:pt x="234429" y="205105"/>
                  </a:lnTo>
                  <a:lnTo>
                    <a:pt x="223024" y="202793"/>
                  </a:lnTo>
                  <a:lnTo>
                    <a:pt x="213702" y="196507"/>
                  </a:lnTo>
                  <a:lnTo>
                    <a:pt x="207429" y="187198"/>
                  </a:lnTo>
                  <a:lnTo>
                    <a:pt x="205117" y="175806"/>
                  </a:lnTo>
                  <a:lnTo>
                    <a:pt x="207429" y="164414"/>
                  </a:lnTo>
                  <a:lnTo>
                    <a:pt x="213702" y="155105"/>
                  </a:lnTo>
                  <a:lnTo>
                    <a:pt x="223024" y="148818"/>
                  </a:lnTo>
                  <a:lnTo>
                    <a:pt x="234429" y="146507"/>
                  </a:lnTo>
                  <a:lnTo>
                    <a:pt x="245833" y="148818"/>
                  </a:lnTo>
                  <a:lnTo>
                    <a:pt x="255143" y="155105"/>
                  </a:lnTo>
                  <a:lnTo>
                    <a:pt x="261429" y="164414"/>
                  </a:lnTo>
                  <a:lnTo>
                    <a:pt x="263728" y="175806"/>
                  </a:lnTo>
                  <a:lnTo>
                    <a:pt x="263728" y="126212"/>
                  </a:lnTo>
                  <a:lnTo>
                    <a:pt x="257225" y="121818"/>
                  </a:lnTo>
                  <a:lnTo>
                    <a:pt x="234429" y="117208"/>
                  </a:lnTo>
                  <a:lnTo>
                    <a:pt x="211632" y="121818"/>
                  </a:lnTo>
                  <a:lnTo>
                    <a:pt x="193001" y="134378"/>
                  </a:lnTo>
                  <a:lnTo>
                    <a:pt x="180428" y="153009"/>
                  </a:lnTo>
                  <a:lnTo>
                    <a:pt x="175818" y="175806"/>
                  </a:lnTo>
                  <a:lnTo>
                    <a:pt x="180428" y="198602"/>
                  </a:lnTo>
                  <a:lnTo>
                    <a:pt x="181114" y="199631"/>
                  </a:lnTo>
                  <a:lnTo>
                    <a:pt x="88722" y="273278"/>
                  </a:lnTo>
                  <a:lnTo>
                    <a:pt x="87909" y="272732"/>
                  </a:lnTo>
                  <a:lnTo>
                    <a:pt x="87909" y="322313"/>
                  </a:lnTo>
                  <a:lnTo>
                    <a:pt x="85598" y="333705"/>
                  </a:lnTo>
                  <a:lnTo>
                    <a:pt x="79324" y="343014"/>
                  </a:lnTo>
                  <a:lnTo>
                    <a:pt x="70002" y="349313"/>
                  </a:lnTo>
                  <a:lnTo>
                    <a:pt x="58597" y="351612"/>
                  </a:lnTo>
                  <a:lnTo>
                    <a:pt x="47193" y="349313"/>
                  </a:lnTo>
                  <a:lnTo>
                    <a:pt x="37884" y="343014"/>
                  </a:lnTo>
                  <a:lnTo>
                    <a:pt x="31597" y="333705"/>
                  </a:lnTo>
                  <a:lnTo>
                    <a:pt x="29298" y="322313"/>
                  </a:lnTo>
                  <a:lnTo>
                    <a:pt x="31597" y="310921"/>
                  </a:lnTo>
                  <a:lnTo>
                    <a:pt x="37884" y="301612"/>
                  </a:lnTo>
                  <a:lnTo>
                    <a:pt x="47193" y="295325"/>
                  </a:lnTo>
                  <a:lnTo>
                    <a:pt x="58597" y="293014"/>
                  </a:lnTo>
                  <a:lnTo>
                    <a:pt x="70002" y="295325"/>
                  </a:lnTo>
                  <a:lnTo>
                    <a:pt x="78968" y="301383"/>
                  </a:lnTo>
                  <a:lnTo>
                    <a:pt x="80175" y="302895"/>
                  </a:lnTo>
                  <a:lnTo>
                    <a:pt x="85598" y="310921"/>
                  </a:lnTo>
                  <a:lnTo>
                    <a:pt x="87909" y="322313"/>
                  </a:lnTo>
                  <a:lnTo>
                    <a:pt x="87909" y="272732"/>
                  </a:lnTo>
                  <a:lnTo>
                    <a:pt x="81394" y="268325"/>
                  </a:lnTo>
                  <a:lnTo>
                    <a:pt x="58597" y="263715"/>
                  </a:lnTo>
                  <a:lnTo>
                    <a:pt x="35814" y="268325"/>
                  </a:lnTo>
                  <a:lnTo>
                    <a:pt x="17183" y="280885"/>
                  </a:lnTo>
                  <a:lnTo>
                    <a:pt x="4610" y="299516"/>
                  </a:lnTo>
                  <a:lnTo>
                    <a:pt x="0" y="322313"/>
                  </a:lnTo>
                  <a:lnTo>
                    <a:pt x="4610" y="345109"/>
                  </a:lnTo>
                  <a:lnTo>
                    <a:pt x="17183" y="363740"/>
                  </a:lnTo>
                  <a:lnTo>
                    <a:pt x="35814" y="376301"/>
                  </a:lnTo>
                  <a:lnTo>
                    <a:pt x="58597" y="380911"/>
                  </a:lnTo>
                  <a:lnTo>
                    <a:pt x="81394" y="376301"/>
                  </a:lnTo>
                  <a:lnTo>
                    <a:pt x="100025" y="363740"/>
                  </a:lnTo>
                  <a:lnTo>
                    <a:pt x="108204" y="351612"/>
                  </a:lnTo>
                  <a:lnTo>
                    <a:pt x="112598" y="345109"/>
                  </a:lnTo>
                  <a:lnTo>
                    <a:pt x="117208" y="322313"/>
                  </a:lnTo>
                  <a:lnTo>
                    <a:pt x="112598" y="299516"/>
                  </a:lnTo>
                  <a:lnTo>
                    <a:pt x="109143" y="294424"/>
                  </a:lnTo>
                  <a:lnTo>
                    <a:pt x="200037" y="221983"/>
                  </a:lnTo>
                  <a:lnTo>
                    <a:pt x="211632" y="229793"/>
                  </a:lnTo>
                  <a:lnTo>
                    <a:pt x="234429" y="234403"/>
                  </a:lnTo>
                  <a:lnTo>
                    <a:pt x="257225" y="229793"/>
                  </a:lnTo>
                  <a:lnTo>
                    <a:pt x="275856" y="217233"/>
                  </a:lnTo>
                  <a:lnTo>
                    <a:pt x="283984" y="205168"/>
                  </a:lnTo>
                  <a:lnTo>
                    <a:pt x="353542" y="225018"/>
                  </a:lnTo>
                  <a:lnTo>
                    <a:pt x="368820" y="275831"/>
                  </a:lnTo>
                  <a:lnTo>
                    <a:pt x="410248" y="293014"/>
                  </a:lnTo>
                  <a:lnTo>
                    <a:pt x="433044" y="288404"/>
                  </a:lnTo>
                  <a:lnTo>
                    <a:pt x="451675" y="275831"/>
                  </a:lnTo>
                  <a:lnTo>
                    <a:pt x="459854" y="263715"/>
                  </a:lnTo>
                  <a:lnTo>
                    <a:pt x="464248" y="257200"/>
                  </a:lnTo>
                  <a:lnTo>
                    <a:pt x="468858" y="234403"/>
                  </a:lnTo>
                  <a:lnTo>
                    <a:pt x="464248" y="211620"/>
                  </a:lnTo>
                  <a:lnTo>
                    <a:pt x="460019" y="205359"/>
                  </a:lnTo>
                  <a:lnTo>
                    <a:pt x="557022" y="108369"/>
                  </a:lnTo>
                  <a:lnTo>
                    <a:pt x="563283" y="112585"/>
                  </a:lnTo>
                  <a:lnTo>
                    <a:pt x="586079" y="117208"/>
                  </a:lnTo>
                  <a:lnTo>
                    <a:pt x="608876" y="112585"/>
                  </a:lnTo>
                  <a:lnTo>
                    <a:pt x="627507" y="100025"/>
                  </a:lnTo>
                  <a:lnTo>
                    <a:pt x="635685" y="87896"/>
                  </a:lnTo>
                  <a:lnTo>
                    <a:pt x="640067" y="81394"/>
                  </a:lnTo>
                  <a:lnTo>
                    <a:pt x="644677" y="58597"/>
                  </a:lnTo>
                  <a:close/>
                </a:path>
                <a:path w="645160" h="703580">
                  <a:moveTo>
                    <a:pt x="644690" y="673938"/>
                  </a:moveTo>
                  <a:lnTo>
                    <a:pt x="644677" y="263715"/>
                  </a:lnTo>
                  <a:lnTo>
                    <a:pt x="644677" y="240982"/>
                  </a:lnTo>
                  <a:lnTo>
                    <a:pt x="638124" y="234403"/>
                  </a:lnTo>
                  <a:lnTo>
                    <a:pt x="615378" y="234403"/>
                  </a:lnTo>
                  <a:lnTo>
                    <a:pt x="615378" y="263715"/>
                  </a:lnTo>
                  <a:lnTo>
                    <a:pt x="615378" y="673938"/>
                  </a:lnTo>
                  <a:lnTo>
                    <a:pt x="556768" y="673938"/>
                  </a:lnTo>
                  <a:lnTo>
                    <a:pt x="556768" y="263715"/>
                  </a:lnTo>
                  <a:lnTo>
                    <a:pt x="615378" y="263715"/>
                  </a:lnTo>
                  <a:lnTo>
                    <a:pt x="615378" y="234403"/>
                  </a:lnTo>
                  <a:lnTo>
                    <a:pt x="534022" y="234403"/>
                  </a:lnTo>
                  <a:lnTo>
                    <a:pt x="527469" y="240982"/>
                  </a:lnTo>
                  <a:lnTo>
                    <a:pt x="527469" y="696671"/>
                  </a:lnTo>
                  <a:lnTo>
                    <a:pt x="534022" y="703237"/>
                  </a:lnTo>
                  <a:lnTo>
                    <a:pt x="638124" y="703237"/>
                  </a:lnTo>
                  <a:lnTo>
                    <a:pt x="644690" y="696671"/>
                  </a:lnTo>
                  <a:lnTo>
                    <a:pt x="644690" y="6739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 txBox="1"/>
          <p:nvPr/>
        </p:nvSpPr>
        <p:spPr>
          <a:xfrm>
            <a:off x="4513834" y="3796665"/>
            <a:ext cx="2314575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181818"/>
                </a:solidFill>
                <a:latin typeface="Segoe UI"/>
                <a:cs typeface="Segoe UI"/>
              </a:rPr>
              <a:t>Increase</a:t>
            </a:r>
            <a:r>
              <a:rPr dirty="0" sz="2400" spc="-75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2400">
                <a:solidFill>
                  <a:srgbClr val="181818"/>
                </a:solidFill>
                <a:latin typeface="Segoe UI"/>
                <a:cs typeface="Segoe UI"/>
              </a:rPr>
              <a:t>GDP</a:t>
            </a:r>
            <a:r>
              <a:rPr dirty="0" sz="2400" spc="-65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2400" spc="-25">
                <a:solidFill>
                  <a:srgbClr val="181818"/>
                </a:solidFill>
                <a:latin typeface="Segoe UI"/>
                <a:cs typeface="Segoe UI"/>
              </a:rPr>
              <a:t>by</a:t>
            </a:r>
            <a:endParaRPr sz="24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</a:pPr>
            <a:r>
              <a:rPr dirty="0" sz="2400" b="1">
                <a:solidFill>
                  <a:srgbClr val="181818"/>
                </a:solidFill>
                <a:latin typeface="Segoe UI"/>
                <a:cs typeface="Segoe UI"/>
              </a:rPr>
              <a:t>4</a:t>
            </a:r>
            <a:r>
              <a:rPr dirty="0" sz="2400" spc="-3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2400" b="1">
                <a:solidFill>
                  <a:srgbClr val="181818"/>
                </a:solidFill>
                <a:latin typeface="Segoe UI"/>
                <a:cs typeface="Segoe UI"/>
              </a:rPr>
              <a:t>to</a:t>
            </a:r>
            <a:r>
              <a:rPr dirty="0" sz="2400" spc="-3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2400" b="1">
                <a:solidFill>
                  <a:srgbClr val="181818"/>
                </a:solidFill>
                <a:latin typeface="Segoe UI"/>
                <a:cs typeface="Segoe UI"/>
              </a:rPr>
              <a:t>7</a:t>
            </a:r>
            <a:r>
              <a:rPr dirty="0" sz="2400" spc="-3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2400" b="1">
                <a:solidFill>
                  <a:srgbClr val="181818"/>
                </a:solidFill>
                <a:latin typeface="Segoe UI"/>
                <a:cs typeface="Segoe UI"/>
              </a:rPr>
              <a:t>billion</a:t>
            </a:r>
            <a:r>
              <a:rPr dirty="0" sz="2400" spc="-2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2400" spc="-25" b="1">
                <a:solidFill>
                  <a:srgbClr val="181818"/>
                </a:solidFill>
                <a:latin typeface="Segoe UI"/>
                <a:cs typeface="Segoe UI"/>
              </a:rPr>
              <a:t>US</a:t>
            </a:r>
            <a:endParaRPr sz="24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</a:pPr>
            <a:r>
              <a:rPr dirty="0" sz="2400" b="1">
                <a:solidFill>
                  <a:srgbClr val="181818"/>
                </a:solidFill>
                <a:latin typeface="Segoe UI"/>
                <a:cs typeface="Segoe UI"/>
              </a:rPr>
              <a:t>dollars</a:t>
            </a:r>
            <a:r>
              <a:rPr dirty="0" sz="2400" spc="-50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2400" b="1">
                <a:solidFill>
                  <a:srgbClr val="181818"/>
                </a:solidFill>
                <a:latin typeface="Segoe UI"/>
                <a:cs typeface="Segoe UI"/>
              </a:rPr>
              <a:t>by</a:t>
            </a:r>
            <a:r>
              <a:rPr dirty="0" sz="2400" spc="-45" b="1">
                <a:solidFill>
                  <a:srgbClr val="181818"/>
                </a:solidFill>
                <a:latin typeface="Segoe UI"/>
                <a:cs typeface="Segoe UI"/>
              </a:rPr>
              <a:t> </a:t>
            </a:r>
            <a:r>
              <a:rPr dirty="0" sz="2400" spc="-20" b="1">
                <a:solidFill>
                  <a:srgbClr val="181818"/>
                </a:solidFill>
                <a:latin typeface="Segoe UI"/>
                <a:cs typeface="Segoe UI"/>
              </a:rPr>
              <a:t>2030</a:t>
            </a:r>
            <a:endParaRPr sz="2400">
              <a:latin typeface="Segoe UI"/>
              <a:cs typeface="Segoe UI"/>
            </a:endParaRPr>
          </a:p>
        </p:txBody>
      </p:sp>
      <p:sp>
        <p:nvSpPr>
          <p:cNvPr id="23" name="object 2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095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 spc="-25"/>
              <a:t>27</a:t>
            </a:fld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2D286E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7169593" y="42117"/>
            <a:ext cx="4999355" cy="5818505"/>
            <a:chOff x="7169593" y="42117"/>
            <a:chExt cx="4999355" cy="5818505"/>
          </a:xfrm>
        </p:grpSpPr>
        <p:sp>
          <p:nvSpPr>
            <p:cNvPr id="4" name="object 4" descr=""/>
            <p:cNvSpPr/>
            <p:nvPr/>
          </p:nvSpPr>
          <p:spPr>
            <a:xfrm>
              <a:off x="9961740" y="42125"/>
              <a:ext cx="2207260" cy="4974590"/>
            </a:xfrm>
            <a:custGeom>
              <a:avLst/>
              <a:gdLst/>
              <a:ahLst/>
              <a:cxnLst/>
              <a:rect l="l" t="t" r="r" b="b"/>
              <a:pathLst>
                <a:path w="2207259" h="4974590">
                  <a:moveTo>
                    <a:pt x="2207196" y="1802993"/>
                  </a:moveTo>
                  <a:lnTo>
                    <a:pt x="0" y="3512362"/>
                  </a:lnTo>
                  <a:lnTo>
                    <a:pt x="0" y="4974590"/>
                  </a:lnTo>
                  <a:lnTo>
                    <a:pt x="2207196" y="3265246"/>
                  </a:lnTo>
                  <a:lnTo>
                    <a:pt x="2207196" y="1802993"/>
                  </a:lnTo>
                  <a:close/>
                </a:path>
                <a:path w="2207259" h="4974590">
                  <a:moveTo>
                    <a:pt x="2207196" y="0"/>
                  </a:moveTo>
                  <a:lnTo>
                    <a:pt x="0" y="1709216"/>
                  </a:lnTo>
                  <a:lnTo>
                    <a:pt x="0" y="3171482"/>
                  </a:lnTo>
                  <a:lnTo>
                    <a:pt x="2207196" y="1462163"/>
                  </a:lnTo>
                  <a:lnTo>
                    <a:pt x="2207196" y="0"/>
                  </a:lnTo>
                  <a:close/>
                </a:path>
              </a:pathLst>
            </a:custGeom>
            <a:solidFill>
              <a:srgbClr val="ED272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9593" y="927174"/>
              <a:ext cx="4586748" cy="4932913"/>
            </a:xfrm>
            <a:prstGeom prst="rect">
              <a:avLst/>
            </a:prstGeom>
          </p:spPr>
        </p:pic>
      </p:grp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38018" y="4786818"/>
            <a:ext cx="1637716" cy="618495"/>
          </a:xfrm>
          <a:prstGeom prst="rect">
            <a:avLst/>
          </a:prstGeom>
        </p:spPr>
      </p:pic>
      <p:sp>
        <p:nvSpPr>
          <p:cNvPr id="7" name="object 7" descr=""/>
          <p:cNvSpPr/>
          <p:nvPr/>
        </p:nvSpPr>
        <p:spPr>
          <a:xfrm>
            <a:off x="1243406" y="2110168"/>
            <a:ext cx="590550" cy="1313180"/>
          </a:xfrm>
          <a:custGeom>
            <a:avLst/>
            <a:gdLst/>
            <a:ahLst/>
            <a:cxnLst/>
            <a:rect l="l" t="t" r="r" b="b"/>
            <a:pathLst>
              <a:path w="590550" h="1313179">
                <a:moveTo>
                  <a:pt x="590016" y="929436"/>
                </a:moveTo>
                <a:lnTo>
                  <a:pt x="0" y="481330"/>
                </a:lnTo>
                <a:lnTo>
                  <a:pt x="0" y="864666"/>
                </a:lnTo>
                <a:lnTo>
                  <a:pt x="590016" y="1312786"/>
                </a:lnTo>
                <a:lnTo>
                  <a:pt x="590016" y="929436"/>
                </a:lnTo>
                <a:close/>
              </a:path>
              <a:path w="590550" h="1313179">
                <a:moveTo>
                  <a:pt x="590016" y="448068"/>
                </a:moveTo>
                <a:lnTo>
                  <a:pt x="0" y="0"/>
                </a:lnTo>
                <a:lnTo>
                  <a:pt x="0" y="383298"/>
                </a:lnTo>
                <a:lnTo>
                  <a:pt x="590016" y="831405"/>
                </a:lnTo>
                <a:lnTo>
                  <a:pt x="590016" y="4480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1248791" y="1460817"/>
            <a:ext cx="1246505" cy="1798320"/>
          </a:xfrm>
          <a:custGeom>
            <a:avLst/>
            <a:gdLst/>
            <a:ahLst/>
            <a:cxnLst/>
            <a:rect l="l" t="t" r="r" b="b"/>
            <a:pathLst>
              <a:path w="1246505" h="1798320">
                <a:moveTo>
                  <a:pt x="1231112" y="415721"/>
                </a:moveTo>
                <a:lnTo>
                  <a:pt x="615569" y="0"/>
                </a:lnTo>
                <a:lnTo>
                  <a:pt x="0" y="393915"/>
                </a:lnTo>
                <a:lnTo>
                  <a:pt x="240919" y="575767"/>
                </a:lnTo>
                <a:lnTo>
                  <a:pt x="593572" y="350177"/>
                </a:lnTo>
                <a:lnTo>
                  <a:pt x="977188" y="609244"/>
                </a:lnTo>
                <a:lnTo>
                  <a:pt x="1231112" y="415721"/>
                </a:lnTo>
                <a:close/>
              </a:path>
              <a:path w="1246505" h="1798320">
                <a:moveTo>
                  <a:pt x="1246124" y="966685"/>
                </a:moveTo>
                <a:lnTo>
                  <a:pt x="656082" y="1414818"/>
                </a:lnTo>
                <a:lnTo>
                  <a:pt x="656082" y="1798142"/>
                </a:lnTo>
                <a:lnTo>
                  <a:pt x="1246124" y="1350035"/>
                </a:lnTo>
                <a:lnTo>
                  <a:pt x="1246124" y="966685"/>
                </a:lnTo>
                <a:close/>
              </a:path>
              <a:path w="1246505" h="1798320">
                <a:moveTo>
                  <a:pt x="1246124" y="493991"/>
                </a:moveTo>
                <a:lnTo>
                  <a:pt x="656082" y="942098"/>
                </a:lnTo>
                <a:lnTo>
                  <a:pt x="656082" y="1325448"/>
                </a:lnTo>
                <a:lnTo>
                  <a:pt x="1246124" y="877354"/>
                </a:lnTo>
                <a:lnTo>
                  <a:pt x="1246124" y="4939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9" name="object 9" descr=""/>
          <p:cNvGrpSpPr/>
          <p:nvPr/>
        </p:nvGrpSpPr>
        <p:grpSpPr>
          <a:xfrm>
            <a:off x="2714416" y="2874067"/>
            <a:ext cx="1137920" cy="184785"/>
            <a:chOff x="2714416" y="2874067"/>
            <a:chExt cx="1137920" cy="184785"/>
          </a:xfrm>
        </p:grpSpPr>
        <p:sp>
          <p:nvSpPr>
            <p:cNvPr id="10" name="object 10" descr=""/>
            <p:cNvSpPr/>
            <p:nvPr/>
          </p:nvSpPr>
          <p:spPr>
            <a:xfrm>
              <a:off x="2714409" y="2908528"/>
              <a:ext cx="748030" cy="149860"/>
            </a:xfrm>
            <a:custGeom>
              <a:avLst/>
              <a:gdLst/>
              <a:ahLst/>
              <a:cxnLst/>
              <a:rect l="l" t="t" r="r" b="b"/>
              <a:pathLst>
                <a:path w="748029" h="149860">
                  <a:moveTo>
                    <a:pt x="127927" y="71285"/>
                  </a:moveTo>
                  <a:lnTo>
                    <a:pt x="74599" y="71285"/>
                  </a:lnTo>
                  <a:lnTo>
                    <a:pt x="74599" y="91681"/>
                  </a:lnTo>
                  <a:lnTo>
                    <a:pt x="100812" y="91681"/>
                  </a:lnTo>
                  <a:lnTo>
                    <a:pt x="100812" y="120015"/>
                  </a:lnTo>
                  <a:lnTo>
                    <a:pt x="94157" y="121856"/>
                  </a:lnTo>
                  <a:lnTo>
                    <a:pt x="86855" y="122770"/>
                  </a:lnTo>
                  <a:lnTo>
                    <a:pt x="79032" y="122770"/>
                  </a:lnTo>
                  <a:lnTo>
                    <a:pt x="38188" y="100774"/>
                  </a:lnTo>
                  <a:lnTo>
                    <a:pt x="30645" y="72275"/>
                  </a:lnTo>
                  <a:lnTo>
                    <a:pt x="31483" y="61849"/>
                  </a:lnTo>
                  <a:lnTo>
                    <a:pt x="59550" y="25539"/>
                  </a:lnTo>
                  <a:lnTo>
                    <a:pt x="79032" y="21983"/>
                  </a:lnTo>
                  <a:lnTo>
                    <a:pt x="91351" y="22974"/>
                  </a:lnTo>
                  <a:lnTo>
                    <a:pt x="102882" y="25946"/>
                  </a:lnTo>
                  <a:lnTo>
                    <a:pt x="113601" y="30899"/>
                  </a:lnTo>
                  <a:lnTo>
                    <a:pt x="123494" y="37820"/>
                  </a:lnTo>
                  <a:lnTo>
                    <a:pt x="123494" y="11087"/>
                  </a:lnTo>
                  <a:lnTo>
                    <a:pt x="114261" y="6235"/>
                  </a:lnTo>
                  <a:lnTo>
                    <a:pt x="103759" y="2768"/>
                  </a:lnTo>
                  <a:lnTo>
                    <a:pt x="92011" y="698"/>
                  </a:lnTo>
                  <a:lnTo>
                    <a:pt x="79032" y="0"/>
                  </a:lnTo>
                  <a:lnTo>
                    <a:pt x="62496" y="1270"/>
                  </a:lnTo>
                  <a:lnTo>
                    <a:pt x="22174" y="20205"/>
                  </a:lnTo>
                  <a:lnTo>
                    <a:pt x="1397" y="57073"/>
                  </a:lnTo>
                  <a:lnTo>
                    <a:pt x="0" y="72288"/>
                  </a:lnTo>
                  <a:lnTo>
                    <a:pt x="1397" y="87503"/>
                  </a:lnTo>
                  <a:lnTo>
                    <a:pt x="22174" y="124460"/>
                  </a:lnTo>
                  <a:lnTo>
                    <a:pt x="62496" y="143497"/>
                  </a:lnTo>
                  <a:lnTo>
                    <a:pt x="79032" y="144767"/>
                  </a:lnTo>
                  <a:lnTo>
                    <a:pt x="92862" y="144030"/>
                  </a:lnTo>
                  <a:lnTo>
                    <a:pt x="105625" y="141846"/>
                  </a:lnTo>
                  <a:lnTo>
                    <a:pt x="117322" y="138188"/>
                  </a:lnTo>
                  <a:lnTo>
                    <a:pt x="127927" y="133083"/>
                  </a:lnTo>
                  <a:lnTo>
                    <a:pt x="127927" y="71285"/>
                  </a:lnTo>
                  <a:close/>
                </a:path>
                <a:path w="748029" h="149860">
                  <a:moveTo>
                    <a:pt x="239953" y="120408"/>
                  </a:moveTo>
                  <a:lnTo>
                    <a:pt x="184264" y="120408"/>
                  </a:lnTo>
                  <a:lnTo>
                    <a:pt x="184264" y="3187"/>
                  </a:lnTo>
                  <a:lnTo>
                    <a:pt x="145008" y="3187"/>
                  </a:lnTo>
                  <a:lnTo>
                    <a:pt x="145008" y="6540"/>
                  </a:lnTo>
                  <a:lnTo>
                    <a:pt x="150228" y="8382"/>
                  </a:lnTo>
                  <a:lnTo>
                    <a:pt x="153492" y="12407"/>
                  </a:lnTo>
                  <a:lnTo>
                    <a:pt x="154927" y="18618"/>
                  </a:lnTo>
                  <a:lnTo>
                    <a:pt x="155968" y="21932"/>
                  </a:lnTo>
                  <a:lnTo>
                    <a:pt x="156362" y="27406"/>
                  </a:lnTo>
                  <a:lnTo>
                    <a:pt x="156362" y="141579"/>
                  </a:lnTo>
                  <a:lnTo>
                    <a:pt x="239953" y="141592"/>
                  </a:lnTo>
                  <a:lnTo>
                    <a:pt x="239953" y="120408"/>
                  </a:lnTo>
                  <a:close/>
                </a:path>
                <a:path w="748029" h="149860">
                  <a:moveTo>
                    <a:pt x="400862" y="72415"/>
                  </a:moveTo>
                  <a:lnTo>
                    <a:pt x="399516" y="57391"/>
                  </a:lnTo>
                  <a:lnTo>
                    <a:pt x="399503" y="57238"/>
                  </a:lnTo>
                  <a:lnTo>
                    <a:pt x="395490" y="43815"/>
                  </a:lnTo>
                  <a:lnTo>
                    <a:pt x="395414" y="43586"/>
                  </a:lnTo>
                  <a:lnTo>
                    <a:pt x="388607" y="31305"/>
                  </a:lnTo>
                  <a:lnTo>
                    <a:pt x="380123" y="21590"/>
                  </a:lnTo>
                  <a:lnTo>
                    <a:pt x="379095" y="20408"/>
                  </a:lnTo>
                  <a:lnTo>
                    <a:pt x="370230" y="13639"/>
                  </a:lnTo>
                  <a:lnTo>
                    <a:pt x="370230" y="72415"/>
                  </a:lnTo>
                  <a:lnTo>
                    <a:pt x="369417" y="82816"/>
                  </a:lnTo>
                  <a:lnTo>
                    <a:pt x="369392" y="82994"/>
                  </a:lnTo>
                  <a:lnTo>
                    <a:pt x="366966" y="92329"/>
                  </a:lnTo>
                  <a:lnTo>
                    <a:pt x="366903" y="92595"/>
                  </a:lnTo>
                  <a:lnTo>
                    <a:pt x="332790" y="122313"/>
                  </a:lnTo>
                  <a:lnTo>
                    <a:pt x="322884" y="123202"/>
                  </a:lnTo>
                  <a:lnTo>
                    <a:pt x="313283" y="122313"/>
                  </a:lnTo>
                  <a:lnTo>
                    <a:pt x="279158" y="92329"/>
                  </a:lnTo>
                  <a:lnTo>
                    <a:pt x="276694" y="82994"/>
                  </a:lnTo>
                  <a:lnTo>
                    <a:pt x="276644" y="82816"/>
                  </a:lnTo>
                  <a:lnTo>
                    <a:pt x="275818" y="72415"/>
                  </a:lnTo>
                  <a:lnTo>
                    <a:pt x="276618" y="61823"/>
                  </a:lnTo>
                  <a:lnTo>
                    <a:pt x="279069" y="52222"/>
                  </a:lnTo>
                  <a:lnTo>
                    <a:pt x="313004" y="22491"/>
                  </a:lnTo>
                  <a:lnTo>
                    <a:pt x="322884" y="21590"/>
                  </a:lnTo>
                  <a:lnTo>
                    <a:pt x="332790" y="22491"/>
                  </a:lnTo>
                  <a:lnTo>
                    <a:pt x="366903" y="52222"/>
                  </a:lnTo>
                  <a:lnTo>
                    <a:pt x="370230" y="72415"/>
                  </a:lnTo>
                  <a:lnTo>
                    <a:pt x="370230" y="13639"/>
                  </a:lnTo>
                  <a:lnTo>
                    <a:pt x="367588" y="11607"/>
                  </a:lnTo>
                  <a:lnTo>
                    <a:pt x="354279" y="5168"/>
                  </a:lnTo>
                  <a:lnTo>
                    <a:pt x="339369" y="1308"/>
                  </a:lnTo>
                  <a:lnTo>
                    <a:pt x="322884" y="12"/>
                  </a:lnTo>
                  <a:lnTo>
                    <a:pt x="306705" y="1308"/>
                  </a:lnTo>
                  <a:lnTo>
                    <a:pt x="267081" y="20612"/>
                  </a:lnTo>
                  <a:lnTo>
                    <a:pt x="246468" y="57238"/>
                  </a:lnTo>
                  <a:lnTo>
                    <a:pt x="245046" y="72415"/>
                  </a:lnTo>
                  <a:lnTo>
                    <a:pt x="246354" y="86385"/>
                  </a:lnTo>
                  <a:lnTo>
                    <a:pt x="266941" y="124079"/>
                  </a:lnTo>
                  <a:lnTo>
                    <a:pt x="306412" y="143471"/>
                  </a:lnTo>
                  <a:lnTo>
                    <a:pt x="322503" y="144767"/>
                  </a:lnTo>
                  <a:lnTo>
                    <a:pt x="340055" y="143344"/>
                  </a:lnTo>
                  <a:lnTo>
                    <a:pt x="355739" y="139065"/>
                  </a:lnTo>
                  <a:lnTo>
                    <a:pt x="369544" y="131953"/>
                  </a:lnTo>
                  <a:lnTo>
                    <a:pt x="379984" y="123202"/>
                  </a:lnTo>
                  <a:lnTo>
                    <a:pt x="381444" y="121983"/>
                  </a:lnTo>
                  <a:lnTo>
                    <a:pt x="389928" y="111239"/>
                  </a:lnTo>
                  <a:lnTo>
                    <a:pt x="395998" y="99364"/>
                  </a:lnTo>
                  <a:lnTo>
                    <a:pt x="399656" y="86385"/>
                  </a:lnTo>
                  <a:lnTo>
                    <a:pt x="400862" y="72415"/>
                  </a:lnTo>
                  <a:close/>
                </a:path>
                <a:path w="748029" h="149860">
                  <a:moveTo>
                    <a:pt x="466318" y="70319"/>
                  </a:moveTo>
                  <a:lnTo>
                    <a:pt x="413004" y="70319"/>
                  </a:lnTo>
                  <a:lnTo>
                    <a:pt x="413004" y="92087"/>
                  </a:lnTo>
                  <a:lnTo>
                    <a:pt x="466318" y="92087"/>
                  </a:lnTo>
                  <a:lnTo>
                    <a:pt x="466318" y="70319"/>
                  </a:lnTo>
                  <a:close/>
                </a:path>
                <a:path w="748029" h="149860">
                  <a:moveTo>
                    <a:pt x="617740" y="72491"/>
                  </a:moveTo>
                  <a:lnTo>
                    <a:pt x="607339" y="35661"/>
                  </a:lnTo>
                  <a:lnTo>
                    <a:pt x="597801" y="24142"/>
                  </a:lnTo>
                  <a:lnTo>
                    <a:pt x="587933" y="15659"/>
                  </a:lnTo>
                  <a:lnTo>
                    <a:pt x="586955" y="15151"/>
                  </a:lnTo>
                  <a:lnTo>
                    <a:pt x="586955" y="72491"/>
                  </a:lnTo>
                  <a:lnTo>
                    <a:pt x="586257" y="81648"/>
                  </a:lnTo>
                  <a:lnTo>
                    <a:pt x="559219" y="116128"/>
                  </a:lnTo>
                  <a:lnTo>
                    <a:pt x="536232" y="119989"/>
                  </a:lnTo>
                  <a:lnTo>
                    <a:pt x="520065" y="119989"/>
                  </a:lnTo>
                  <a:lnTo>
                    <a:pt x="520065" y="24142"/>
                  </a:lnTo>
                  <a:lnTo>
                    <a:pt x="536232" y="24142"/>
                  </a:lnTo>
                  <a:lnTo>
                    <a:pt x="575754" y="39954"/>
                  </a:lnTo>
                  <a:lnTo>
                    <a:pt x="586955" y="72491"/>
                  </a:lnTo>
                  <a:lnTo>
                    <a:pt x="586955" y="15151"/>
                  </a:lnTo>
                  <a:lnTo>
                    <a:pt x="574776" y="8737"/>
                  </a:lnTo>
                  <a:lnTo>
                    <a:pt x="559765" y="4572"/>
                  </a:lnTo>
                  <a:lnTo>
                    <a:pt x="542886" y="3187"/>
                  </a:lnTo>
                  <a:lnTo>
                    <a:pt x="481076" y="3187"/>
                  </a:lnTo>
                  <a:lnTo>
                    <a:pt x="481076" y="6540"/>
                  </a:lnTo>
                  <a:lnTo>
                    <a:pt x="486156" y="8255"/>
                  </a:lnTo>
                  <a:lnTo>
                    <a:pt x="489419" y="12280"/>
                  </a:lnTo>
                  <a:lnTo>
                    <a:pt x="490855" y="18618"/>
                  </a:lnTo>
                  <a:lnTo>
                    <a:pt x="491769" y="21932"/>
                  </a:lnTo>
                  <a:lnTo>
                    <a:pt x="492163" y="27406"/>
                  </a:lnTo>
                  <a:lnTo>
                    <a:pt x="492163" y="141579"/>
                  </a:lnTo>
                  <a:lnTo>
                    <a:pt x="542886" y="141579"/>
                  </a:lnTo>
                  <a:lnTo>
                    <a:pt x="587870" y="129222"/>
                  </a:lnTo>
                  <a:lnTo>
                    <a:pt x="613130" y="98018"/>
                  </a:lnTo>
                  <a:lnTo>
                    <a:pt x="616597" y="85737"/>
                  </a:lnTo>
                  <a:lnTo>
                    <a:pt x="617740" y="72491"/>
                  </a:lnTo>
                  <a:close/>
                </a:path>
                <a:path w="748029" h="149860">
                  <a:moveTo>
                    <a:pt x="682561" y="3213"/>
                  </a:moveTo>
                  <a:lnTo>
                    <a:pt x="643432" y="3213"/>
                  </a:lnTo>
                  <a:lnTo>
                    <a:pt x="643432" y="6578"/>
                  </a:lnTo>
                  <a:lnTo>
                    <a:pt x="648258" y="8280"/>
                  </a:lnTo>
                  <a:lnTo>
                    <a:pt x="651522" y="12242"/>
                  </a:lnTo>
                  <a:lnTo>
                    <a:pt x="653999" y="21869"/>
                  </a:lnTo>
                  <a:lnTo>
                    <a:pt x="654392" y="27355"/>
                  </a:lnTo>
                  <a:lnTo>
                    <a:pt x="654392" y="115531"/>
                  </a:lnTo>
                  <a:lnTo>
                    <a:pt x="652170" y="122288"/>
                  </a:lnTo>
                  <a:lnTo>
                    <a:pt x="644867" y="127952"/>
                  </a:lnTo>
                  <a:lnTo>
                    <a:pt x="640562" y="129133"/>
                  </a:lnTo>
                  <a:lnTo>
                    <a:pt x="631952" y="129133"/>
                  </a:lnTo>
                  <a:lnTo>
                    <a:pt x="628954" y="128803"/>
                  </a:lnTo>
                  <a:lnTo>
                    <a:pt x="625957" y="128143"/>
                  </a:lnTo>
                  <a:lnTo>
                    <a:pt x="628954" y="149123"/>
                  </a:lnTo>
                  <a:lnTo>
                    <a:pt x="632345" y="149517"/>
                  </a:lnTo>
                  <a:lnTo>
                    <a:pt x="639000" y="149720"/>
                  </a:lnTo>
                  <a:lnTo>
                    <a:pt x="647319" y="149186"/>
                  </a:lnTo>
                  <a:lnTo>
                    <a:pt x="678891" y="125895"/>
                  </a:lnTo>
                  <a:lnTo>
                    <a:pt x="682561" y="103416"/>
                  </a:lnTo>
                  <a:lnTo>
                    <a:pt x="682561" y="3213"/>
                  </a:lnTo>
                  <a:close/>
                </a:path>
                <a:path w="748029" h="149860">
                  <a:moveTo>
                    <a:pt x="747496" y="3187"/>
                  </a:moveTo>
                  <a:lnTo>
                    <a:pt x="708240" y="3187"/>
                  </a:lnTo>
                  <a:lnTo>
                    <a:pt x="708240" y="6540"/>
                  </a:lnTo>
                  <a:lnTo>
                    <a:pt x="713460" y="8255"/>
                  </a:lnTo>
                  <a:lnTo>
                    <a:pt x="716724" y="12217"/>
                  </a:lnTo>
                  <a:lnTo>
                    <a:pt x="718159" y="18415"/>
                  </a:lnTo>
                  <a:lnTo>
                    <a:pt x="719201" y="21856"/>
                  </a:lnTo>
                  <a:lnTo>
                    <a:pt x="719594" y="27406"/>
                  </a:lnTo>
                  <a:lnTo>
                    <a:pt x="719594" y="141579"/>
                  </a:lnTo>
                  <a:lnTo>
                    <a:pt x="747496" y="141592"/>
                  </a:lnTo>
                  <a:lnTo>
                    <a:pt x="747496" y="31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84996" y="2874067"/>
              <a:ext cx="366837" cy="179219"/>
            </a:xfrm>
            <a:prstGeom prst="rect">
              <a:avLst/>
            </a:prstGeom>
          </p:spPr>
        </p:pic>
      </p:grpSp>
      <p:grpSp>
        <p:nvGrpSpPr>
          <p:cNvPr id="12" name="object 12" descr=""/>
          <p:cNvGrpSpPr/>
          <p:nvPr/>
        </p:nvGrpSpPr>
        <p:grpSpPr>
          <a:xfrm>
            <a:off x="3920688" y="2908527"/>
            <a:ext cx="1152525" cy="144780"/>
            <a:chOff x="3920688" y="2908527"/>
            <a:chExt cx="1152525" cy="144780"/>
          </a:xfrm>
        </p:grpSpPr>
        <p:sp>
          <p:nvSpPr>
            <p:cNvPr id="13" name="object 13" descr=""/>
            <p:cNvSpPr/>
            <p:nvPr/>
          </p:nvSpPr>
          <p:spPr>
            <a:xfrm>
              <a:off x="3920688" y="2911707"/>
              <a:ext cx="39370" cy="138430"/>
            </a:xfrm>
            <a:custGeom>
              <a:avLst/>
              <a:gdLst/>
              <a:ahLst/>
              <a:cxnLst/>
              <a:rect l="l" t="t" r="r" b="b"/>
              <a:pathLst>
                <a:path w="39370" h="138430">
                  <a:moveTo>
                    <a:pt x="39122" y="0"/>
                  </a:moveTo>
                  <a:lnTo>
                    <a:pt x="0" y="0"/>
                  </a:lnTo>
                  <a:lnTo>
                    <a:pt x="0" y="3361"/>
                  </a:lnTo>
                  <a:lnTo>
                    <a:pt x="5085" y="5074"/>
                  </a:lnTo>
                  <a:lnTo>
                    <a:pt x="8476" y="9033"/>
                  </a:lnTo>
                  <a:lnTo>
                    <a:pt x="10823" y="18677"/>
                  </a:lnTo>
                  <a:lnTo>
                    <a:pt x="11345" y="24219"/>
                  </a:lnTo>
                  <a:lnTo>
                    <a:pt x="11345" y="138399"/>
                  </a:lnTo>
                  <a:lnTo>
                    <a:pt x="39122" y="138412"/>
                  </a:lnTo>
                  <a:lnTo>
                    <a:pt x="391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5501" y="2911707"/>
              <a:ext cx="139145" cy="138412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48902" y="2911707"/>
              <a:ext cx="278029" cy="141579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4450918" y="2908528"/>
              <a:ext cx="622300" cy="144780"/>
            </a:xfrm>
            <a:custGeom>
              <a:avLst/>
              <a:gdLst/>
              <a:ahLst/>
              <a:cxnLst/>
              <a:rect l="l" t="t" r="r" b="b"/>
              <a:pathLst>
                <a:path w="622300" h="144780">
                  <a:moveTo>
                    <a:pt x="85153" y="102374"/>
                  </a:moveTo>
                  <a:lnTo>
                    <a:pt x="64592" y="67868"/>
                  </a:lnTo>
                  <a:lnTo>
                    <a:pt x="49555" y="58813"/>
                  </a:lnTo>
                  <a:lnTo>
                    <a:pt x="39878" y="52806"/>
                  </a:lnTo>
                  <a:lnTo>
                    <a:pt x="32943" y="47040"/>
                  </a:lnTo>
                  <a:lnTo>
                    <a:pt x="28778" y="41516"/>
                  </a:lnTo>
                  <a:lnTo>
                    <a:pt x="27393" y="36245"/>
                  </a:lnTo>
                  <a:lnTo>
                    <a:pt x="27393" y="27266"/>
                  </a:lnTo>
                  <a:lnTo>
                    <a:pt x="34175" y="22783"/>
                  </a:lnTo>
                  <a:lnTo>
                    <a:pt x="47726" y="22783"/>
                  </a:lnTo>
                  <a:lnTo>
                    <a:pt x="56489" y="23558"/>
                  </a:lnTo>
                  <a:lnTo>
                    <a:pt x="64566" y="25895"/>
                  </a:lnTo>
                  <a:lnTo>
                    <a:pt x="71996" y="29794"/>
                  </a:lnTo>
                  <a:lnTo>
                    <a:pt x="78765" y="35255"/>
                  </a:lnTo>
                  <a:lnTo>
                    <a:pt x="78765" y="9118"/>
                  </a:lnTo>
                  <a:lnTo>
                    <a:pt x="72313" y="5130"/>
                  </a:lnTo>
                  <a:lnTo>
                    <a:pt x="64668" y="2286"/>
                  </a:lnTo>
                  <a:lnTo>
                    <a:pt x="55829" y="571"/>
                  </a:lnTo>
                  <a:lnTo>
                    <a:pt x="45770" y="0"/>
                  </a:lnTo>
                  <a:lnTo>
                    <a:pt x="36677" y="622"/>
                  </a:lnTo>
                  <a:lnTo>
                    <a:pt x="3517" y="22542"/>
                  </a:lnTo>
                  <a:lnTo>
                    <a:pt x="0" y="39027"/>
                  </a:lnTo>
                  <a:lnTo>
                    <a:pt x="635" y="46621"/>
                  </a:lnTo>
                  <a:lnTo>
                    <a:pt x="25400" y="77139"/>
                  </a:lnTo>
                  <a:lnTo>
                    <a:pt x="42379" y="86677"/>
                  </a:lnTo>
                  <a:lnTo>
                    <a:pt x="48641" y="90512"/>
                  </a:lnTo>
                  <a:lnTo>
                    <a:pt x="55943" y="96710"/>
                  </a:lnTo>
                  <a:lnTo>
                    <a:pt x="58293" y="100952"/>
                  </a:lnTo>
                  <a:lnTo>
                    <a:pt x="58293" y="111379"/>
                  </a:lnTo>
                  <a:lnTo>
                    <a:pt x="55816" y="115747"/>
                  </a:lnTo>
                  <a:lnTo>
                    <a:pt x="47205" y="121145"/>
                  </a:lnTo>
                  <a:lnTo>
                    <a:pt x="42252" y="122389"/>
                  </a:lnTo>
                  <a:lnTo>
                    <a:pt x="35991" y="122389"/>
                  </a:lnTo>
                  <a:lnTo>
                    <a:pt x="26390" y="121412"/>
                  </a:lnTo>
                  <a:lnTo>
                    <a:pt x="17310" y="118478"/>
                  </a:lnTo>
                  <a:lnTo>
                    <a:pt x="8775" y="113588"/>
                  </a:lnTo>
                  <a:lnTo>
                    <a:pt x="787" y="106743"/>
                  </a:lnTo>
                  <a:lnTo>
                    <a:pt x="787" y="134670"/>
                  </a:lnTo>
                  <a:lnTo>
                    <a:pt x="8318" y="139001"/>
                  </a:lnTo>
                  <a:lnTo>
                    <a:pt x="16840" y="142087"/>
                  </a:lnTo>
                  <a:lnTo>
                    <a:pt x="26365" y="143941"/>
                  </a:lnTo>
                  <a:lnTo>
                    <a:pt x="36906" y="144551"/>
                  </a:lnTo>
                  <a:lnTo>
                    <a:pt x="46812" y="143916"/>
                  </a:lnTo>
                  <a:lnTo>
                    <a:pt x="81559" y="120561"/>
                  </a:lnTo>
                  <a:lnTo>
                    <a:pt x="84251" y="112026"/>
                  </a:lnTo>
                  <a:lnTo>
                    <a:pt x="85153" y="102374"/>
                  </a:lnTo>
                  <a:close/>
                </a:path>
                <a:path w="622300" h="144780">
                  <a:moveTo>
                    <a:pt x="198348" y="3187"/>
                  </a:moveTo>
                  <a:lnTo>
                    <a:pt x="88290" y="3187"/>
                  </a:lnTo>
                  <a:lnTo>
                    <a:pt x="88290" y="24155"/>
                  </a:lnTo>
                  <a:lnTo>
                    <a:pt x="129501" y="24155"/>
                  </a:lnTo>
                  <a:lnTo>
                    <a:pt x="129501" y="141579"/>
                  </a:lnTo>
                  <a:lnTo>
                    <a:pt x="157403" y="141579"/>
                  </a:lnTo>
                  <a:lnTo>
                    <a:pt x="157403" y="24155"/>
                  </a:lnTo>
                  <a:lnTo>
                    <a:pt x="198348" y="24155"/>
                  </a:lnTo>
                  <a:lnTo>
                    <a:pt x="198348" y="3187"/>
                  </a:lnTo>
                  <a:close/>
                </a:path>
                <a:path w="622300" h="144780">
                  <a:moveTo>
                    <a:pt x="327190" y="141579"/>
                  </a:moveTo>
                  <a:lnTo>
                    <a:pt x="303326" y="102781"/>
                  </a:lnTo>
                  <a:lnTo>
                    <a:pt x="280504" y="74853"/>
                  </a:lnTo>
                  <a:lnTo>
                    <a:pt x="287159" y="71958"/>
                  </a:lnTo>
                  <a:lnTo>
                    <a:pt x="292633" y="67665"/>
                  </a:lnTo>
                  <a:lnTo>
                    <a:pt x="295186" y="63969"/>
                  </a:lnTo>
                  <a:lnTo>
                    <a:pt x="296545" y="61988"/>
                  </a:lnTo>
                  <a:lnTo>
                    <a:pt x="300596" y="56324"/>
                  </a:lnTo>
                  <a:lnTo>
                    <a:pt x="302450" y="50253"/>
                  </a:lnTo>
                  <a:lnTo>
                    <a:pt x="302552" y="42786"/>
                  </a:lnTo>
                  <a:lnTo>
                    <a:pt x="301764" y="34061"/>
                  </a:lnTo>
                  <a:lnTo>
                    <a:pt x="299440" y="26327"/>
                  </a:lnTo>
                  <a:lnTo>
                    <a:pt x="297967" y="23774"/>
                  </a:lnTo>
                  <a:lnTo>
                    <a:pt x="295567" y="19570"/>
                  </a:lnTo>
                  <a:lnTo>
                    <a:pt x="290156" y="13779"/>
                  </a:lnTo>
                  <a:lnTo>
                    <a:pt x="283362" y="9144"/>
                  </a:lnTo>
                  <a:lnTo>
                    <a:pt x="275475" y="5829"/>
                  </a:lnTo>
                  <a:lnTo>
                    <a:pt x="274116" y="5537"/>
                  </a:lnTo>
                  <a:lnTo>
                    <a:pt x="274116" y="37299"/>
                  </a:lnTo>
                  <a:lnTo>
                    <a:pt x="274116" y="50253"/>
                  </a:lnTo>
                  <a:lnTo>
                    <a:pt x="271907" y="55219"/>
                  </a:lnTo>
                  <a:lnTo>
                    <a:pt x="263296" y="62230"/>
                  </a:lnTo>
                  <a:lnTo>
                    <a:pt x="257556" y="63969"/>
                  </a:lnTo>
                  <a:lnTo>
                    <a:pt x="240868" y="63969"/>
                  </a:lnTo>
                  <a:lnTo>
                    <a:pt x="240868" y="23774"/>
                  </a:lnTo>
                  <a:lnTo>
                    <a:pt x="257556" y="23774"/>
                  </a:lnTo>
                  <a:lnTo>
                    <a:pt x="263296" y="25488"/>
                  </a:lnTo>
                  <a:lnTo>
                    <a:pt x="271907" y="32346"/>
                  </a:lnTo>
                  <a:lnTo>
                    <a:pt x="274116" y="37299"/>
                  </a:lnTo>
                  <a:lnTo>
                    <a:pt x="274116" y="5537"/>
                  </a:lnTo>
                  <a:lnTo>
                    <a:pt x="266484" y="3848"/>
                  </a:lnTo>
                  <a:lnTo>
                    <a:pt x="256387" y="3187"/>
                  </a:lnTo>
                  <a:lnTo>
                    <a:pt x="201879" y="3187"/>
                  </a:lnTo>
                  <a:lnTo>
                    <a:pt x="201879" y="6540"/>
                  </a:lnTo>
                  <a:lnTo>
                    <a:pt x="206959" y="8255"/>
                  </a:lnTo>
                  <a:lnTo>
                    <a:pt x="210223" y="12217"/>
                  </a:lnTo>
                  <a:lnTo>
                    <a:pt x="211658" y="18415"/>
                  </a:lnTo>
                  <a:lnTo>
                    <a:pt x="212572" y="21844"/>
                  </a:lnTo>
                  <a:lnTo>
                    <a:pt x="212699" y="23774"/>
                  </a:lnTo>
                  <a:lnTo>
                    <a:pt x="212826" y="25488"/>
                  </a:lnTo>
                  <a:lnTo>
                    <a:pt x="212890" y="26327"/>
                  </a:lnTo>
                  <a:lnTo>
                    <a:pt x="212953" y="141579"/>
                  </a:lnTo>
                  <a:lnTo>
                    <a:pt x="240868" y="141579"/>
                  </a:lnTo>
                  <a:lnTo>
                    <a:pt x="240868" y="82969"/>
                  </a:lnTo>
                  <a:lnTo>
                    <a:pt x="250253" y="82969"/>
                  </a:lnTo>
                  <a:lnTo>
                    <a:pt x="278295" y="112826"/>
                  </a:lnTo>
                  <a:lnTo>
                    <a:pt x="296418" y="141579"/>
                  </a:lnTo>
                  <a:lnTo>
                    <a:pt x="327190" y="141579"/>
                  </a:lnTo>
                  <a:close/>
                </a:path>
                <a:path w="622300" h="144780">
                  <a:moveTo>
                    <a:pt x="372059" y="3187"/>
                  </a:moveTo>
                  <a:lnTo>
                    <a:pt x="332803" y="3187"/>
                  </a:lnTo>
                  <a:lnTo>
                    <a:pt x="332803" y="6540"/>
                  </a:lnTo>
                  <a:lnTo>
                    <a:pt x="337883" y="8255"/>
                  </a:lnTo>
                  <a:lnTo>
                    <a:pt x="341274" y="12217"/>
                  </a:lnTo>
                  <a:lnTo>
                    <a:pt x="343623" y="21856"/>
                  </a:lnTo>
                  <a:lnTo>
                    <a:pt x="344144" y="27406"/>
                  </a:lnTo>
                  <a:lnTo>
                    <a:pt x="344144" y="141579"/>
                  </a:lnTo>
                  <a:lnTo>
                    <a:pt x="372059" y="141592"/>
                  </a:lnTo>
                  <a:lnTo>
                    <a:pt x="372059" y="3187"/>
                  </a:lnTo>
                  <a:close/>
                </a:path>
                <a:path w="622300" h="144780">
                  <a:moveTo>
                    <a:pt x="525551" y="141579"/>
                  </a:moveTo>
                  <a:lnTo>
                    <a:pt x="511429" y="108508"/>
                  </a:lnTo>
                  <a:lnTo>
                    <a:pt x="502983" y="88709"/>
                  </a:lnTo>
                  <a:lnTo>
                    <a:pt x="480250" y="35433"/>
                  </a:lnTo>
                  <a:lnTo>
                    <a:pt x="472084" y="16319"/>
                  </a:lnTo>
                  <a:lnTo>
                    <a:pt x="472084" y="88709"/>
                  </a:lnTo>
                  <a:lnTo>
                    <a:pt x="432828" y="88709"/>
                  </a:lnTo>
                  <a:lnTo>
                    <a:pt x="447954" y="48895"/>
                  </a:lnTo>
                  <a:lnTo>
                    <a:pt x="449643" y="44678"/>
                  </a:lnTo>
                  <a:lnTo>
                    <a:pt x="450951" y="40195"/>
                  </a:lnTo>
                  <a:lnTo>
                    <a:pt x="451993" y="35433"/>
                  </a:lnTo>
                  <a:lnTo>
                    <a:pt x="452907" y="40195"/>
                  </a:lnTo>
                  <a:lnTo>
                    <a:pt x="454215" y="44678"/>
                  </a:lnTo>
                  <a:lnTo>
                    <a:pt x="456044" y="48895"/>
                  </a:lnTo>
                  <a:lnTo>
                    <a:pt x="472084" y="88709"/>
                  </a:lnTo>
                  <a:lnTo>
                    <a:pt x="472084" y="16319"/>
                  </a:lnTo>
                  <a:lnTo>
                    <a:pt x="466471" y="3162"/>
                  </a:lnTo>
                  <a:lnTo>
                    <a:pt x="442087" y="3162"/>
                  </a:lnTo>
                  <a:lnTo>
                    <a:pt x="384962" y="141579"/>
                  </a:lnTo>
                  <a:lnTo>
                    <a:pt x="412089" y="141579"/>
                  </a:lnTo>
                  <a:lnTo>
                    <a:pt x="425005" y="108508"/>
                  </a:lnTo>
                  <a:lnTo>
                    <a:pt x="480555" y="108508"/>
                  </a:lnTo>
                  <a:lnTo>
                    <a:pt x="494512" y="141579"/>
                  </a:lnTo>
                  <a:lnTo>
                    <a:pt x="525551" y="141579"/>
                  </a:lnTo>
                  <a:close/>
                </a:path>
                <a:path w="622300" h="144780">
                  <a:moveTo>
                    <a:pt x="621919" y="120408"/>
                  </a:moveTo>
                  <a:lnTo>
                    <a:pt x="566229" y="120408"/>
                  </a:lnTo>
                  <a:lnTo>
                    <a:pt x="566229" y="3187"/>
                  </a:lnTo>
                  <a:lnTo>
                    <a:pt x="526986" y="3187"/>
                  </a:lnTo>
                  <a:lnTo>
                    <a:pt x="526986" y="6540"/>
                  </a:lnTo>
                  <a:lnTo>
                    <a:pt x="532066" y="8382"/>
                  </a:lnTo>
                  <a:lnTo>
                    <a:pt x="535457" y="12407"/>
                  </a:lnTo>
                  <a:lnTo>
                    <a:pt x="537806" y="21932"/>
                  </a:lnTo>
                  <a:lnTo>
                    <a:pt x="538327" y="27406"/>
                  </a:lnTo>
                  <a:lnTo>
                    <a:pt x="538327" y="141579"/>
                  </a:lnTo>
                  <a:lnTo>
                    <a:pt x="621919" y="141592"/>
                  </a:lnTo>
                  <a:lnTo>
                    <a:pt x="621919" y="1204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" name="object 17" descr=""/>
          <p:cNvGrpSpPr/>
          <p:nvPr/>
        </p:nvGrpSpPr>
        <p:grpSpPr>
          <a:xfrm>
            <a:off x="5122397" y="2908540"/>
            <a:ext cx="549910" cy="144780"/>
            <a:chOff x="5122397" y="2908540"/>
            <a:chExt cx="549910" cy="144780"/>
          </a:xfrm>
        </p:grpSpPr>
        <p:pic>
          <p:nvPicPr>
            <p:cNvPr id="18" name="object 1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22397" y="2908540"/>
              <a:ext cx="426563" cy="144745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73347" y="2911707"/>
              <a:ext cx="98718" cy="138399"/>
            </a:xfrm>
            <a:prstGeom prst="rect">
              <a:avLst/>
            </a:prstGeom>
          </p:spPr>
        </p:pic>
      </p:grpSp>
      <p:grpSp>
        <p:nvGrpSpPr>
          <p:cNvPr id="20" name="object 20" descr=""/>
          <p:cNvGrpSpPr/>
          <p:nvPr/>
        </p:nvGrpSpPr>
        <p:grpSpPr>
          <a:xfrm>
            <a:off x="3727815" y="3168166"/>
            <a:ext cx="930910" cy="176530"/>
            <a:chOff x="3727815" y="3168166"/>
            <a:chExt cx="930910" cy="176530"/>
          </a:xfrm>
        </p:grpSpPr>
        <p:pic>
          <p:nvPicPr>
            <p:cNvPr id="21" name="object 2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27815" y="3168166"/>
              <a:ext cx="222866" cy="176057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70765" y="3168166"/>
              <a:ext cx="293287" cy="176041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286352" y="3205793"/>
              <a:ext cx="139014" cy="138414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4452883" y="3205793"/>
              <a:ext cx="39370" cy="138430"/>
            </a:xfrm>
            <a:custGeom>
              <a:avLst/>
              <a:gdLst/>
              <a:ahLst/>
              <a:cxnLst/>
              <a:rect l="l" t="t" r="r" b="b"/>
              <a:pathLst>
                <a:path w="39370" h="138429">
                  <a:moveTo>
                    <a:pt x="39252" y="0"/>
                  </a:moveTo>
                  <a:lnTo>
                    <a:pt x="0" y="0"/>
                  </a:lnTo>
                  <a:lnTo>
                    <a:pt x="0" y="3361"/>
                  </a:lnTo>
                  <a:lnTo>
                    <a:pt x="5085" y="5061"/>
                  </a:lnTo>
                  <a:lnTo>
                    <a:pt x="8476" y="9033"/>
                  </a:lnTo>
                  <a:lnTo>
                    <a:pt x="10823" y="18677"/>
                  </a:lnTo>
                  <a:lnTo>
                    <a:pt x="11345" y="24206"/>
                  </a:lnTo>
                  <a:lnTo>
                    <a:pt x="11345" y="138414"/>
                  </a:lnTo>
                  <a:lnTo>
                    <a:pt x="39252" y="138414"/>
                  </a:lnTo>
                  <a:lnTo>
                    <a:pt x="392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519521" y="3205793"/>
              <a:ext cx="139145" cy="138414"/>
            </a:xfrm>
            <a:prstGeom prst="rect">
              <a:avLst/>
            </a:prstGeom>
          </p:spPr>
        </p:pic>
      </p:grpSp>
      <p:sp>
        <p:nvSpPr>
          <p:cNvPr id="26" name="object 26" descr=""/>
          <p:cNvSpPr/>
          <p:nvPr/>
        </p:nvSpPr>
        <p:spPr>
          <a:xfrm>
            <a:off x="2697594" y="1795286"/>
            <a:ext cx="836930" cy="909319"/>
          </a:xfrm>
          <a:custGeom>
            <a:avLst/>
            <a:gdLst/>
            <a:ahLst/>
            <a:cxnLst/>
            <a:rect l="l" t="t" r="r" b="b"/>
            <a:pathLst>
              <a:path w="836929" h="909319">
                <a:moveTo>
                  <a:pt x="502200" y="0"/>
                </a:moveTo>
                <a:lnTo>
                  <a:pt x="449879" y="1934"/>
                </a:lnTo>
                <a:lnTo>
                  <a:pt x="399818" y="7738"/>
                </a:lnTo>
                <a:lnTo>
                  <a:pt x="352011" y="17412"/>
                </a:lnTo>
                <a:lnTo>
                  <a:pt x="306458" y="30955"/>
                </a:lnTo>
                <a:lnTo>
                  <a:pt x="263154" y="48368"/>
                </a:lnTo>
                <a:lnTo>
                  <a:pt x="222096" y="69650"/>
                </a:lnTo>
                <a:lnTo>
                  <a:pt x="183282" y="94802"/>
                </a:lnTo>
                <a:lnTo>
                  <a:pt x="146708" y="123823"/>
                </a:lnTo>
                <a:lnTo>
                  <a:pt x="112323" y="156853"/>
                </a:lnTo>
                <a:lnTo>
                  <a:pt x="82523" y="192283"/>
                </a:lnTo>
                <a:lnTo>
                  <a:pt x="57308" y="230112"/>
                </a:lnTo>
                <a:lnTo>
                  <a:pt x="36677" y="270342"/>
                </a:lnTo>
                <a:lnTo>
                  <a:pt x="20630" y="312975"/>
                </a:lnTo>
                <a:lnTo>
                  <a:pt x="9169" y="358012"/>
                </a:lnTo>
                <a:lnTo>
                  <a:pt x="2292" y="405454"/>
                </a:lnTo>
                <a:lnTo>
                  <a:pt x="0" y="455303"/>
                </a:lnTo>
                <a:lnTo>
                  <a:pt x="2255" y="508518"/>
                </a:lnTo>
                <a:lnTo>
                  <a:pt x="9020" y="558679"/>
                </a:lnTo>
                <a:lnTo>
                  <a:pt x="20293" y="605785"/>
                </a:lnTo>
                <a:lnTo>
                  <a:pt x="36074" y="649838"/>
                </a:lnTo>
                <a:lnTo>
                  <a:pt x="56359" y="690836"/>
                </a:lnTo>
                <a:lnTo>
                  <a:pt x="81148" y="728780"/>
                </a:lnTo>
                <a:lnTo>
                  <a:pt x="110439" y="763670"/>
                </a:lnTo>
                <a:lnTo>
                  <a:pt x="144231" y="795505"/>
                </a:lnTo>
                <a:lnTo>
                  <a:pt x="179477" y="822181"/>
                </a:lnTo>
                <a:lnTo>
                  <a:pt x="217438" y="845298"/>
                </a:lnTo>
                <a:lnTo>
                  <a:pt x="258113" y="864858"/>
                </a:lnTo>
                <a:lnTo>
                  <a:pt x="301502" y="880861"/>
                </a:lnTo>
                <a:lnTo>
                  <a:pt x="347606" y="893307"/>
                </a:lnTo>
                <a:lnTo>
                  <a:pt x="396423" y="902197"/>
                </a:lnTo>
                <a:lnTo>
                  <a:pt x="447954" y="907531"/>
                </a:lnTo>
                <a:lnTo>
                  <a:pt x="502200" y="909309"/>
                </a:lnTo>
                <a:lnTo>
                  <a:pt x="558361" y="907842"/>
                </a:lnTo>
                <a:lnTo>
                  <a:pt x="611717" y="903439"/>
                </a:lnTo>
                <a:lnTo>
                  <a:pt x="662271" y="896101"/>
                </a:lnTo>
                <a:lnTo>
                  <a:pt x="710028" y="885826"/>
                </a:lnTo>
                <a:lnTo>
                  <a:pt x="754993" y="872612"/>
                </a:lnTo>
                <a:lnTo>
                  <a:pt x="797171" y="856458"/>
                </a:lnTo>
                <a:lnTo>
                  <a:pt x="836566" y="837364"/>
                </a:lnTo>
                <a:lnTo>
                  <a:pt x="836566" y="436730"/>
                </a:lnTo>
                <a:lnTo>
                  <a:pt x="487334" y="436730"/>
                </a:lnTo>
                <a:lnTo>
                  <a:pt x="487334" y="588913"/>
                </a:lnTo>
                <a:lnTo>
                  <a:pt x="620350" y="588913"/>
                </a:lnTo>
                <a:lnTo>
                  <a:pt x="620350" y="733646"/>
                </a:lnTo>
                <a:lnTo>
                  <a:pt x="578097" y="739212"/>
                </a:lnTo>
                <a:lnTo>
                  <a:pt x="535845" y="741070"/>
                </a:lnTo>
                <a:lnTo>
                  <a:pt x="486347" y="737879"/>
                </a:lnTo>
                <a:lnTo>
                  <a:pt x="440347" y="728304"/>
                </a:lnTo>
                <a:lnTo>
                  <a:pt x="397840" y="712348"/>
                </a:lnTo>
                <a:lnTo>
                  <a:pt x="358820" y="690008"/>
                </a:lnTo>
                <a:lnTo>
                  <a:pt x="323280" y="661286"/>
                </a:lnTo>
                <a:lnTo>
                  <a:pt x="292859" y="627517"/>
                </a:lnTo>
                <a:lnTo>
                  <a:pt x="269198" y="590037"/>
                </a:lnTo>
                <a:lnTo>
                  <a:pt x="252297" y="548844"/>
                </a:lnTo>
                <a:lnTo>
                  <a:pt x="242156" y="503937"/>
                </a:lnTo>
                <a:lnTo>
                  <a:pt x="238776" y="455316"/>
                </a:lnTo>
                <a:lnTo>
                  <a:pt x="242221" y="406252"/>
                </a:lnTo>
                <a:lnTo>
                  <a:pt x="252564" y="360986"/>
                </a:lnTo>
                <a:lnTo>
                  <a:pt x="269817" y="319525"/>
                </a:lnTo>
                <a:lnTo>
                  <a:pt x="293994" y="281873"/>
                </a:lnTo>
                <a:lnTo>
                  <a:pt x="325106" y="248035"/>
                </a:lnTo>
                <a:lnTo>
                  <a:pt x="361349" y="219362"/>
                </a:lnTo>
                <a:lnTo>
                  <a:pt x="400910" y="197050"/>
                </a:lnTo>
                <a:lnTo>
                  <a:pt x="443788" y="181105"/>
                </a:lnTo>
                <a:lnTo>
                  <a:pt x="489983" y="171534"/>
                </a:lnTo>
                <a:lnTo>
                  <a:pt x="539497" y="168342"/>
                </a:lnTo>
                <a:lnTo>
                  <a:pt x="593767" y="170604"/>
                </a:lnTo>
                <a:lnTo>
                  <a:pt x="643905" y="177394"/>
                </a:lnTo>
                <a:lnTo>
                  <a:pt x="689906" y="188720"/>
                </a:lnTo>
                <a:lnTo>
                  <a:pt x="731766" y="204588"/>
                </a:lnTo>
                <a:lnTo>
                  <a:pt x="769482" y="225007"/>
                </a:lnTo>
                <a:lnTo>
                  <a:pt x="803051" y="249982"/>
                </a:lnTo>
                <a:lnTo>
                  <a:pt x="803051" y="65675"/>
                </a:lnTo>
                <a:lnTo>
                  <a:pt x="768449" y="45623"/>
                </a:lnTo>
                <a:lnTo>
                  <a:pt x="727632" y="29208"/>
                </a:lnTo>
                <a:lnTo>
                  <a:pt x="680598" y="16435"/>
                </a:lnTo>
                <a:lnTo>
                  <a:pt x="627348" y="7306"/>
                </a:lnTo>
                <a:lnTo>
                  <a:pt x="567882" y="1827"/>
                </a:lnTo>
                <a:lnTo>
                  <a:pt x="5022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/>
          <p:nvPr/>
        </p:nvSpPr>
        <p:spPr>
          <a:xfrm>
            <a:off x="3607449" y="1817610"/>
            <a:ext cx="905510" cy="864869"/>
          </a:xfrm>
          <a:custGeom>
            <a:avLst/>
            <a:gdLst/>
            <a:ahLst/>
            <a:cxnLst/>
            <a:rect l="l" t="t" r="r" b="b"/>
            <a:pathLst>
              <a:path w="905510" h="864869">
                <a:moveTo>
                  <a:pt x="466207" y="0"/>
                </a:moveTo>
                <a:lnTo>
                  <a:pt x="0" y="0"/>
                </a:lnTo>
                <a:lnTo>
                  <a:pt x="0" y="27256"/>
                </a:lnTo>
                <a:lnTo>
                  <a:pt x="35923" y="48546"/>
                </a:lnTo>
                <a:lnTo>
                  <a:pt x="61552" y="85339"/>
                </a:lnTo>
                <a:lnTo>
                  <a:pt x="76912" y="137609"/>
                </a:lnTo>
                <a:lnTo>
                  <a:pt x="81975" y="204661"/>
                </a:lnTo>
                <a:lnTo>
                  <a:pt x="82026" y="864724"/>
                </a:lnTo>
                <a:lnTo>
                  <a:pt x="466207" y="864724"/>
                </a:lnTo>
                <a:lnTo>
                  <a:pt x="523757" y="862023"/>
                </a:lnTo>
                <a:lnTo>
                  <a:pt x="577807" y="853917"/>
                </a:lnTo>
                <a:lnTo>
                  <a:pt x="628355" y="840409"/>
                </a:lnTo>
                <a:lnTo>
                  <a:pt x="675400" y="821498"/>
                </a:lnTo>
                <a:lnTo>
                  <a:pt x="718938" y="797184"/>
                </a:lnTo>
                <a:lnTo>
                  <a:pt x="758968" y="767467"/>
                </a:lnTo>
                <a:lnTo>
                  <a:pt x="795487" y="732348"/>
                </a:lnTo>
                <a:lnTo>
                  <a:pt x="820763" y="701405"/>
                </a:lnTo>
                <a:lnTo>
                  <a:pt x="306980" y="701405"/>
                </a:lnTo>
                <a:lnTo>
                  <a:pt x="306980" y="158348"/>
                </a:lnTo>
                <a:lnTo>
                  <a:pt x="817731" y="158348"/>
                </a:lnTo>
                <a:lnTo>
                  <a:pt x="795487" y="131091"/>
                </a:lnTo>
                <a:lnTo>
                  <a:pt x="759255" y="96325"/>
                </a:lnTo>
                <a:lnTo>
                  <a:pt x="719417" y="66902"/>
                </a:lnTo>
                <a:lnTo>
                  <a:pt x="675975" y="42823"/>
                </a:lnTo>
                <a:lnTo>
                  <a:pt x="628930" y="24091"/>
                </a:lnTo>
                <a:lnTo>
                  <a:pt x="578286" y="10708"/>
                </a:lnTo>
                <a:lnTo>
                  <a:pt x="524044" y="2677"/>
                </a:lnTo>
                <a:lnTo>
                  <a:pt x="466207" y="0"/>
                </a:lnTo>
                <a:close/>
              </a:path>
              <a:path w="905510" h="864869">
                <a:moveTo>
                  <a:pt x="817731" y="158348"/>
                </a:moveTo>
                <a:lnTo>
                  <a:pt x="395266" y="158348"/>
                </a:lnTo>
                <a:lnTo>
                  <a:pt x="449099" y="161807"/>
                </a:lnTo>
                <a:lnTo>
                  <a:pt x="497149" y="172187"/>
                </a:lnTo>
                <a:lnTo>
                  <a:pt x="539420" y="189495"/>
                </a:lnTo>
                <a:lnTo>
                  <a:pt x="575921" y="213738"/>
                </a:lnTo>
                <a:lnTo>
                  <a:pt x="606657" y="244920"/>
                </a:lnTo>
                <a:lnTo>
                  <a:pt x="632180" y="283031"/>
                </a:lnTo>
                <a:lnTo>
                  <a:pt x="650441" y="326879"/>
                </a:lnTo>
                <a:lnTo>
                  <a:pt x="661416" y="376450"/>
                </a:lnTo>
                <a:lnTo>
                  <a:pt x="665078" y="431733"/>
                </a:lnTo>
                <a:lnTo>
                  <a:pt x="661416" y="485921"/>
                </a:lnTo>
                <a:lnTo>
                  <a:pt x="650441" y="534709"/>
                </a:lnTo>
                <a:lnTo>
                  <a:pt x="632180" y="578082"/>
                </a:lnTo>
                <a:lnTo>
                  <a:pt x="606657" y="616040"/>
                </a:lnTo>
                <a:lnTo>
                  <a:pt x="575921" y="646768"/>
                </a:lnTo>
                <a:lnTo>
                  <a:pt x="539420" y="670670"/>
                </a:lnTo>
                <a:lnTo>
                  <a:pt x="497149" y="687744"/>
                </a:lnTo>
                <a:lnTo>
                  <a:pt x="449099" y="697990"/>
                </a:lnTo>
                <a:lnTo>
                  <a:pt x="395266" y="701405"/>
                </a:lnTo>
                <a:lnTo>
                  <a:pt x="820763" y="701405"/>
                </a:lnTo>
                <a:lnTo>
                  <a:pt x="849058" y="658834"/>
                </a:lnTo>
                <a:lnTo>
                  <a:pt x="869155" y="618365"/>
                </a:lnTo>
                <a:lnTo>
                  <a:pt x="884790" y="575420"/>
                </a:lnTo>
                <a:lnTo>
                  <a:pt x="895960" y="530000"/>
                </a:lnTo>
                <a:lnTo>
                  <a:pt x="902664" y="482104"/>
                </a:lnTo>
                <a:lnTo>
                  <a:pt x="904899" y="431733"/>
                </a:lnTo>
                <a:lnTo>
                  <a:pt x="902664" y="381385"/>
                </a:lnTo>
                <a:lnTo>
                  <a:pt x="895960" y="333504"/>
                </a:lnTo>
                <a:lnTo>
                  <a:pt x="884790" y="288091"/>
                </a:lnTo>
                <a:lnTo>
                  <a:pt x="869155" y="245143"/>
                </a:lnTo>
                <a:lnTo>
                  <a:pt x="849058" y="204661"/>
                </a:lnTo>
                <a:lnTo>
                  <a:pt x="824501" y="166644"/>
                </a:lnTo>
                <a:lnTo>
                  <a:pt x="817731" y="15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 descr=""/>
          <p:cNvSpPr/>
          <p:nvPr/>
        </p:nvSpPr>
        <p:spPr>
          <a:xfrm>
            <a:off x="4557079" y="1817610"/>
            <a:ext cx="307340" cy="864869"/>
          </a:xfrm>
          <a:custGeom>
            <a:avLst/>
            <a:gdLst/>
            <a:ahLst/>
            <a:cxnLst/>
            <a:rect l="l" t="t" r="r" b="b"/>
            <a:pathLst>
              <a:path w="307339" h="864869">
                <a:moveTo>
                  <a:pt x="306980" y="0"/>
                </a:moveTo>
                <a:lnTo>
                  <a:pt x="0" y="0"/>
                </a:lnTo>
                <a:lnTo>
                  <a:pt x="0" y="25958"/>
                </a:lnTo>
                <a:lnTo>
                  <a:pt x="35868" y="47835"/>
                </a:lnTo>
                <a:lnTo>
                  <a:pt x="61503" y="85031"/>
                </a:lnTo>
                <a:lnTo>
                  <a:pt x="76893" y="137534"/>
                </a:lnTo>
                <a:lnTo>
                  <a:pt x="82026" y="205333"/>
                </a:lnTo>
                <a:lnTo>
                  <a:pt x="82026" y="864724"/>
                </a:lnTo>
                <a:lnTo>
                  <a:pt x="306980" y="864699"/>
                </a:lnTo>
                <a:lnTo>
                  <a:pt x="3069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 descr=""/>
          <p:cNvSpPr/>
          <p:nvPr/>
        </p:nvSpPr>
        <p:spPr>
          <a:xfrm>
            <a:off x="4964734" y="1817610"/>
            <a:ext cx="706120" cy="864869"/>
          </a:xfrm>
          <a:custGeom>
            <a:avLst/>
            <a:gdLst/>
            <a:ahLst/>
            <a:cxnLst/>
            <a:rect l="l" t="t" r="r" b="b"/>
            <a:pathLst>
              <a:path w="706120" h="864869">
                <a:moveTo>
                  <a:pt x="694812" y="0"/>
                </a:moveTo>
                <a:lnTo>
                  <a:pt x="12519" y="0"/>
                </a:lnTo>
                <a:lnTo>
                  <a:pt x="12519" y="155882"/>
                </a:lnTo>
                <a:lnTo>
                  <a:pt x="386528" y="155882"/>
                </a:lnTo>
                <a:lnTo>
                  <a:pt x="0" y="780605"/>
                </a:lnTo>
                <a:lnTo>
                  <a:pt x="0" y="864724"/>
                </a:lnTo>
                <a:lnTo>
                  <a:pt x="706027" y="864750"/>
                </a:lnTo>
                <a:lnTo>
                  <a:pt x="706027" y="707635"/>
                </a:lnTo>
                <a:lnTo>
                  <a:pt x="309327" y="707635"/>
                </a:lnTo>
                <a:lnTo>
                  <a:pt x="694812" y="82289"/>
                </a:lnTo>
                <a:lnTo>
                  <a:pt x="6948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0" name="object 30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109845" y="4723028"/>
            <a:ext cx="1972310" cy="793851"/>
          </a:xfrm>
          <a:prstGeom prst="rect">
            <a:avLst/>
          </a:prstGeom>
        </p:spPr>
      </p:pic>
      <p:sp>
        <p:nvSpPr>
          <p:cNvPr id="31" name="object 3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095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 spc="-25"/>
              <a:t>27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Arpita Biswas</dc:creator>
  <dc:title>PowerPoint Presentation</dc:title>
  <dcterms:created xsi:type="dcterms:W3CDTF">2026-03-02T18:14:44Z</dcterms:created>
  <dcterms:modified xsi:type="dcterms:W3CDTF">2026-03-02T18:14:44Z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2026-03-02T00:00:00Z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2026-03-02T00:00:00Z</vt:filetime>
  </property>
  <property fmtid="{D5CDD505-2E9C-101B-9397-08002B2CF9AE}" pid="5" name="Producer">
    <vt:lpwstr>Microsoft® PowerPoint® for Microsoft 365</vt:lpwstr>
  </property>
</Properties>
</file>