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34968E-CA44-498B-9DDD-30AEEC3F34DD}" v="74" dt="2026-03-04T08:39:33.306"/>
    <p1510:client id="{B143D3A7-4026-40A0-B80C-C0DBFA5DEE11}" v="52" dt="2026-03-03T09:16:40.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aoluwa Adejumo" userId="5542ba07-1338-4f1e-98d1-4a9074693cda" providerId="ADAL" clId="{25C3386A-11B1-4BC5-AB81-3CB4AA37DC07}"/>
    <pc:docChg chg="custSel modSld">
      <pc:chgData name="Olaoluwa Adejumo" userId="5542ba07-1338-4f1e-98d1-4a9074693cda" providerId="ADAL" clId="{25C3386A-11B1-4BC5-AB81-3CB4AA37DC07}" dt="2026-03-04T08:40:52.650" v="391" actId="113"/>
      <pc:docMkLst>
        <pc:docMk/>
      </pc:docMkLst>
      <pc:sldChg chg="addSp delSp modSp mod">
        <pc:chgData name="Olaoluwa Adejumo" userId="5542ba07-1338-4f1e-98d1-4a9074693cda" providerId="ADAL" clId="{25C3386A-11B1-4BC5-AB81-3CB4AA37DC07}" dt="2026-03-04T08:39:46.770" v="386" actId="404"/>
        <pc:sldMkLst>
          <pc:docMk/>
          <pc:sldMk cId="3412207005" sldId="256"/>
        </pc:sldMkLst>
        <pc:spChg chg="mod">
          <ac:chgData name="Olaoluwa Adejumo" userId="5542ba07-1338-4f1e-98d1-4a9074693cda" providerId="ADAL" clId="{25C3386A-11B1-4BC5-AB81-3CB4AA37DC07}" dt="2026-03-04T08:39:46.770" v="386" actId="404"/>
          <ac:spMkLst>
            <pc:docMk/>
            <pc:sldMk cId="3412207005" sldId="256"/>
            <ac:spMk id="4" creationId="{647D910F-B553-0AAA-DFBF-F458DEA643B7}"/>
          </ac:spMkLst>
        </pc:spChg>
        <pc:spChg chg="mod">
          <ac:chgData name="Olaoluwa Adejumo" userId="5542ba07-1338-4f1e-98d1-4a9074693cda" providerId="ADAL" clId="{25C3386A-11B1-4BC5-AB81-3CB4AA37DC07}" dt="2026-03-04T08:36:42.986" v="50" actId="1035"/>
          <ac:spMkLst>
            <pc:docMk/>
            <pc:sldMk cId="3412207005" sldId="256"/>
            <ac:spMk id="5" creationId="{3FAF5E0F-F28A-E410-EF90-BDDEE36CC5D6}"/>
          </ac:spMkLst>
        </pc:spChg>
        <pc:spChg chg="mod">
          <ac:chgData name="Olaoluwa Adejumo" userId="5542ba07-1338-4f1e-98d1-4a9074693cda" providerId="ADAL" clId="{25C3386A-11B1-4BC5-AB81-3CB4AA37DC07}" dt="2026-03-04T08:39:39.854" v="385" actId="1076"/>
          <ac:spMkLst>
            <pc:docMk/>
            <pc:sldMk cId="3412207005" sldId="256"/>
            <ac:spMk id="6" creationId="{00CB0765-87A0-D64A-7408-4100E769C083}"/>
          </ac:spMkLst>
        </pc:spChg>
        <pc:spChg chg="mod">
          <ac:chgData name="Olaoluwa Adejumo" userId="5542ba07-1338-4f1e-98d1-4a9074693cda" providerId="ADAL" clId="{25C3386A-11B1-4BC5-AB81-3CB4AA37DC07}" dt="2026-03-04T08:36:48.275" v="62" actId="1035"/>
          <ac:spMkLst>
            <pc:docMk/>
            <pc:sldMk cId="3412207005" sldId="256"/>
            <ac:spMk id="7" creationId="{CCA88DAD-2E50-E84C-7EBF-1B358B28C0D8}"/>
          </ac:spMkLst>
        </pc:spChg>
        <pc:grpChg chg="add mod">
          <ac:chgData name="Olaoluwa Adejumo" userId="5542ba07-1338-4f1e-98d1-4a9074693cda" providerId="ADAL" clId="{25C3386A-11B1-4BC5-AB81-3CB4AA37DC07}" dt="2026-03-04T08:39:33.306" v="384" actId="1076"/>
          <ac:grpSpMkLst>
            <pc:docMk/>
            <pc:sldMk cId="3412207005" sldId="256"/>
            <ac:grpSpMk id="11" creationId="{72BBCC6C-DF16-2E39-DA0D-85E702A02AD8}"/>
          </ac:grpSpMkLst>
        </pc:grpChg>
        <pc:picChg chg="del">
          <ac:chgData name="Olaoluwa Adejumo" userId="5542ba07-1338-4f1e-98d1-4a9074693cda" providerId="ADAL" clId="{25C3386A-11B1-4BC5-AB81-3CB4AA37DC07}" dt="2026-03-04T08:38:13.181" v="259" actId="478"/>
          <ac:picMkLst>
            <pc:docMk/>
            <pc:sldMk cId="3412207005" sldId="256"/>
            <ac:picMk id="2" creationId="{B75F83E7-6050-156E-769F-707DC61D56CA}"/>
          </ac:picMkLst>
        </pc:picChg>
        <pc:picChg chg="add mod">
          <ac:chgData name="Olaoluwa Adejumo" userId="5542ba07-1338-4f1e-98d1-4a9074693cda" providerId="ADAL" clId="{25C3386A-11B1-4BC5-AB81-3CB4AA37DC07}" dt="2026-03-04T08:39:33.306" v="384" actId="1076"/>
          <ac:picMkLst>
            <pc:docMk/>
            <pc:sldMk cId="3412207005" sldId="256"/>
            <ac:picMk id="3" creationId="{374EFA68-1FE9-CEE0-FB1C-5EE644148C0B}"/>
          </ac:picMkLst>
        </pc:picChg>
        <pc:picChg chg="add mod">
          <ac:chgData name="Olaoluwa Adejumo" userId="5542ba07-1338-4f1e-98d1-4a9074693cda" providerId="ADAL" clId="{25C3386A-11B1-4BC5-AB81-3CB4AA37DC07}" dt="2026-03-04T08:39:33.306" v="384" actId="1076"/>
          <ac:picMkLst>
            <pc:docMk/>
            <pc:sldMk cId="3412207005" sldId="256"/>
            <ac:picMk id="8" creationId="{43BD84E2-04C3-A001-B40C-5F551C794ED0}"/>
          </ac:picMkLst>
        </pc:picChg>
        <pc:picChg chg="add mod">
          <ac:chgData name="Olaoluwa Adejumo" userId="5542ba07-1338-4f1e-98d1-4a9074693cda" providerId="ADAL" clId="{25C3386A-11B1-4BC5-AB81-3CB4AA37DC07}" dt="2026-03-04T08:39:33.306" v="384" actId="1076"/>
          <ac:picMkLst>
            <pc:docMk/>
            <pc:sldMk cId="3412207005" sldId="256"/>
            <ac:picMk id="9" creationId="{9F4B771E-5154-3A63-2856-A1D948E31C03}"/>
          </ac:picMkLst>
        </pc:picChg>
        <pc:picChg chg="mod">
          <ac:chgData name="Olaoluwa Adejumo" userId="5542ba07-1338-4f1e-98d1-4a9074693cda" providerId="ADAL" clId="{25C3386A-11B1-4BC5-AB81-3CB4AA37DC07}" dt="2026-03-04T08:39:30.099" v="383" actId="1076"/>
          <ac:picMkLst>
            <pc:docMk/>
            <pc:sldMk cId="3412207005" sldId="256"/>
            <ac:picMk id="10" creationId="{989AE9CB-C206-8E15-0B8A-0078D6300331}"/>
          </ac:picMkLst>
        </pc:picChg>
        <pc:picChg chg="mod">
          <ac:chgData name="Olaoluwa Adejumo" userId="5542ba07-1338-4f1e-98d1-4a9074693cda" providerId="ADAL" clId="{25C3386A-11B1-4BC5-AB81-3CB4AA37DC07}" dt="2026-03-04T08:36:09.940" v="29" actId="14100"/>
          <ac:picMkLst>
            <pc:docMk/>
            <pc:sldMk cId="3412207005" sldId="256"/>
            <ac:picMk id="6146" creationId="{7D31DAC8-C3AF-5A85-1417-2BAE735E1A84}"/>
          </ac:picMkLst>
        </pc:picChg>
      </pc:sldChg>
      <pc:sldChg chg="modSp mod">
        <pc:chgData name="Olaoluwa Adejumo" userId="5542ba07-1338-4f1e-98d1-4a9074693cda" providerId="ADAL" clId="{25C3386A-11B1-4BC5-AB81-3CB4AA37DC07}" dt="2026-03-04T08:40:52.650" v="391" actId="113"/>
        <pc:sldMkLst>
          <pc:docMk/>
          <pc:sldMk cId="3203148239" sldId="260"/>
        </pc:sldMkLst>
        <pc:spChg chg="mod">
          <ac:chgData name="Olaoluwa Adejumo" userId="5542ba07-1338-4f1e-98d1-4a9074693cda" providerId="ADAL" clId="{25C3386A-11B1-4BC5-AB81-3CB4AA37DC07}" dt="2026-03-04T08:40:52.650" v="391" actId="113"/>
          <ac:spMkLst>
            <pc:docMk/>
            <pc:sldMk cId="3203148239" sldId="260"/>
            <ac:spMk id="5" creationId="{0C196048-AAB3-4DF2-C138-D8CE0DE30B3F}"/>
          </ac:spMkLst>
        </pc:spChg>
      </pc:sldChg>
    </pc:docChg>
  </pc:docChgLst>
  <pc:docChgLst>
    <pc:chgData name="Dotun Akinrefon" userId="db1d6db5-7df2-46b9-acb8-ac4d72a8aaf8" providerId="ADAL" clId="{A100B661-232E-48A4-9EBC-358EF14D3277}"/>
    <pc:docChg chg="undo custSel modSld">
      <pc:chgData name="Dotun Akinrefon" userId="db1d6db5-7df2-46b9-acb8-ac4d72a8aaf8" providerId="ADAL" clId="{A100B661-232E-48A4-9EBC-358EF14D3277}" dt="2026-03-03T09:19:36.368" v="639" actId="207"/>
      <pc:docMkLst>
        <pc:docMk/>
      </pc:docMkLst>
      <pc:sldChg chg="addSp delSp modSp mod">
        <pc:chgData name="Dotun Akinrefon" userId="db1d6db5-7df2-46b9-acb8-ac4d72a8aaf8" providerId="ADAL" clId="{A100B661-232E-48A4-9EBC-358EF14D3277}" dt="2026-03-03T09:19:36.368" v="639" actId="207"/>
        <pc:sldMkLst>
          <pc:docMk/>
          <pc:sldMk cId="3412207005" sldId="256"/>
        </pc:sldMkLst>
        <pc:spChg chg="add mod">
          <ac:chgData name="Dotun Akinrefon" userId="db1d6db5-7df2-46b9-acb8-ac4d72a8aaf8" providerId="ADAL" clId="{A100B661-232E-48A4-9EBC-358EF14D3277}" dt="2026-03-03T09:19:36.368" v="639" actId="207"/>
          <ac:spMkLst>
            <pc:docMk/>
            <pc:sldMk cId="3412207005" sldId="256"/>
            <ac:spMk id="4" creationId="{647D910F-B553-0AAA-DFBF-F458DEA643B7}"/>
          </ac:spMkLst>
        </pc:spChg>
        <pc:spChg chg="mod">
          <ac:chgData name="Dotun Akinrefon" userId="db1d6db5-7df2-46b9-acb8-ac4d72a8aaf8" providerId="ADAL" clId="{A100B661-232E-48A4-9EBC-358EF14D3277}" dt="2026-03-02T18:08:05.509" v="36" actId="207"/>
          <ac:spMkLst>
            <pc:docMk/>
            <pc:sldMk cId="3412207005" sldId="256"/>
            <ac:spMk id="5" creationId="{3FAF5E0F-F28A-E410-EF90-BDDEE36CC5D6}"/>
          </ac:spMkLst>
        </pc:spChg>
        <pc:spChg chg="mod">
          <ac:chgData name="Dotun Akinrefon" userId="db1d6db5-7df2-46b9-acb8-ac4d72a8aaf8" providerId="ADAL" clId="{A100B661-232E-48A4-9EBC-358EF14D3277}" dt="2026-03-03T09:18:43.968" v="608" actId="21"/>
          <ac:spMkLst>
            <pc:docMk/>
            <pc:sldMk cId="3412207005" sldId="256"/>
            <ac:spMk id="6" creationId="{00CB0765-87A0-D64A-7408-4100E769C083}"/>
          </ac:spMkLst>
        </pc:spChg>
        <pc:spChg chg="mod ord">
          <ac:chgData name="Dotun Akinrefon" userId="db1d6db5-7df2-46b9-acb8-ac4d72a8aaf8" providerId="ADAL" clId="{A100B661-232E-48A4-9EBC-358EF14D3277}" dt="2026-03-03T08:38:27.886" v="40" actId="1076"/>
          <ac:spMkLst>
            <pc:docMk/>
            <pc:sldMk cId="3412207005" sldId="256"/>
            <ac:spMk id="7" creationId="{CCA88DAD-2E50-E84C-7EBF-1B358B28C0D8}"/>
          </ac:spMkLst>
        </pc:spChg>
        <pc:picChg chg="add mod">
          <ac:chgData name="Dotun Akinrefon" userId="db1d6db5-7df2-46b9-acb8-ac4d72a8aaf8" providerId="ADAL" clId="{A100B661-232E-48A4-9EBC-358EF14D3277}" dt="2026-03-03T09:05:57.779" v="318" actId="1038"/>
          <ac:picMkLst>
            <pc:docMk/>
            <pc:sldMk cId="3412207005" sldId="256"/>
            <ac:picMk id="2" creationId="{B75F83E7-6050-156E-769F-707DC61D56CA}"/>
          </ac:picMkLst>
        </pc:picChg>
        <pc:picChg chg="add mod">
          <ac:chgData name="Dotun Akinrefon" userId="db1d6db5-7df2-46b9-acb8-ac4d72a8aaf8" providerId="ADAL" clId="{A100B661-232E-48A4-9EBC-358EF14D3277}" dt="2026-03-02T18:07:12.723" v="32"/>
          <ac:picMkLst>
            <pc:docMk/>
            <pc:sldMk cId="3412207005" sldId="256"/>
            <ac:picMk id="10" creationId="{989AE9CB-C206-8E15-0B8A-0078D6300331}"/>
          </ac:picMkLst>
        </pc:picChg>
        <pc:picChg chg="add mod">
          <ac:chgData name="Dotun Akinrefon" userId="db1d6db5-7df2-46b9-acb8-ac4d72a8aaf8" providerId="ADAL" clId="{A100B661-232E-48A4-9EBC-358EF14D3277}" dt="2026-03-02T17:58:01.628" v="2" actId="14100"/>
          <ac:picMkLst>
            <pc:docMk/>
            <pc:sldMk cId="3412207005" sldId="256"/>
            <ac:picMk id="6146" creationId="{7D31DAC8-C3AF-5A85-1417-2BAE735E1A84}"/>
          </ac:picMkLst>
        </pc:picChg>
      </pc:sldChg>
      <pc:sldChg chg="addSp delSp modSp mod">
        <pc:chgData name="Dotun Akinrefon" userId="db1d6db5-7df2-46b9-acb8-ac4d72a8aaf8" providerId="ADAL" clId="{A100B661-232E-48A4-9EBC-358EF14D3277}" dt="2026-03-03T09:06:03.877" v="319"/>
        <pc:sldMkLst>
          <pc:docMk/>
          <pc:sldMk cId="1974455812" sldId="257"/>
        </pc:sldMkLst>
        <pc:spChg chg="add del mod">
          <ac:chgData name="Dotun Akinrefon" userId="db1d6db5-7df2-46b9-acb8-ac4d72a8aaf8" providerId="ADAL" clId="{A100B661-232E-48A4-9EBC-358EF14D3277}" dt="2026-03-03T09:04:40.718" v="295" actId="478"/>
          <ac:spMkLst>
            <pc:docMk/>
            <pc:sldMk cId="1974455812" sldId="257"/>
            <ac:spMk id="2" creationId="{43DAD113-181B-3273-A283-57A3F7526658}"/>
          </ac:spMkLst>
        </pc:spChg>
        <pc:spChg chg="add del mod">
          <ac:chgData name="Dotun Akinrefon" userId="db1d6db5-7df2-46b9-acb8-ac4d72a8aaf8" providerId="ADAL" clId="{A100B661-232E-48A4-9EBC-358EF14D3277}" dt="2026-03-03T09:04:36.967" v="294" actId="478"/>
          <ac:spMkLst>
            <pc:docMk/>
            <pc:sldMk cId="1974455812" sldId="257"/>
            <ac:spMk id="3" creationId="{32842F49-EFCE-C2F3-05E8-CD6EA4ACB7EC}"/>
          </ac:spMkLst>
        </pc:spChg>
        <pc:spChg chg="add del mod topLvl">
          <ac:chgData name="Dotun Akinrefon" userId="db1d6db5-7df2-46b9-acb8-ac4d72a8aaf8" providerId="ADAL" clId="{A100B661-232E-48A4-9EBC-358EF14D3277}" dt="2026-03-03T09:04:46.843" v="297" actId="478"/>
          <ac:spMkLst>
            <pc:docMk/>
            <pc:sldMk cId="1974455812" sldId="257"/>
            <ac:spMk id="4" creationId="{032697FE-1B0B-A78A-9084-6C096756D66F}"/>
          </ac:spMkLst>
        </pc:spChg>
        <pc:spChg chg="add del mod">
          <ac:chgData name="Dotun Akinrefon" userId="db1d6db5-7df2-46b9-acb8-ac4d72a8aaf8" providerId="ADAL" clId="{A100B661-232E-48A4-9EBC-358EF14D3277}" dt="2026-03-03T09:04:44.040" v="296" actId="478"/>
          <ac:spMkLst>
            <pc:docMk/>
            <pc:sldMk cId="1974455812" sldId="257"/>
            <ac:spMk id="5" creationId="{F9390FCB-8963-C150-D5C7-5F4983CD2E13}"/>
          </ac:spMkLst>
        </pc:spChg>
        <pc:spChg chg="mod">
          <ac:chgData name="Dotun Akinrefon" userId="db1d6db5-7df2-46b9-acb8-ac4d72a8aaf8" providerId="ADAL" clId="{A100B661-232E-48A4-9EBC-358EF14D3277}" dt="2026-03-03T09:05:07.964" v="305" actId="13926"/>
          <ac:spMkLst>
            <pc:docMk/>
            <pc:sldMk cId="1974455812" sldId="257"/>
            <ac:spMk id="8" creationId="{B528798C-C241-F289-8B6D-C4DFDCF96184}"/>
          </ac:spMkLst>
        </pc:spChg>
        <pc:spChg chg="mod">
          <ac:chgData name="Dotun Akinrefon" userId="db1d6db5-7df2-46b9-acb8-ac4d72a8aaf8" providerId="ADAL" clId="{A100B661-232E-48A4-9EBC-358EF14D3277}" dt="2026-03-03T09:04:57.623" v="304" actId="20577"/>
          <ac:spMkLst>
            <pc:docMk/>
            <pc:sldMk cId="1974455812" sldId="257"/>
            <ac:spMk id="9" creationId="{C4EDBF69-F562-8B62-C9A1-CF112C45D685}"/>
          </ac:spMkLst>
        </pc:spChg>
        <pc:spChg chg="mod">
          <ac:chgData name="Dotun Akinrefon" userId="db1d6db5-7df2-46b9-acb8-ac4d72a8aaf8" providerId="ADAL" clId="{A100B661-232E-48A4-9EBC-358EF14D3277}" dt="2026-03-03T08:58:54.565" v="278" actId="1076"/>
          <ac:spMkLst>
            <pc:docMk/>
            <pc:sldMk cId="1974455812" sldId="257"/>
            <ac:spMk id="11" creationId="{FA39AE32-1539-788A-3979-2E48762B771B}"/>
          </ac:spMkLst>
        </pc:spChg>
        <pc:spChg chg="mod">
          <ac:chgData name="Dotun Akinrefon" userId="db1d6db5-7df2-46b9-acb8-ac4d72a8aaf8" providerId="ADAL" clId="{A100B661-232E-48A4-9EBC-358EF14D3277}" dt="2026-03-03T08:56:25.104" v="273" actId="14100"/>
          <ac:spMkLst>
            <pc:docMk/>
            <pc:sldMk cId="1974455812" sldId="257"/>
            <ac:spMk id="12" creationId="{073D48E9-1D73-6467-9B57-E9E7A5496BCC}"/>
          </ac:spMkLst>
        </pc:spChg>
        <pc:spChg chg="add del mod">
          <ac:chgData name="Dotun Akinrefon" userId="db1d6db5-7df2-46b9-acb8-ac4d72a8aaf8" providerId="ADAL" clId="{A100B661-232E-48A4-9EBC-358EF14D3277}" dt="2026-03-03T08:58:46.481" v="277" actId="478"/>
          <ac:spMkLst>
            <pc:docMk/>
            <pc:sldMk cId="1974455812" sldId="257"/>
            <ac:spMk id="15" creationId="{3A07D40E-5CBB-021C-CF63-D2B2F8F0E16C}"/>
          </ac:spMkLst>
        </pc:spChg>
        <pc:grpChg chg="add del mod">
          <ac:chgData name="Dotun Akinrefon" userId="db1d6db5-7df2-46b9-acb8-ac4d72a8aaf8" providerId="ADAL" clId="{A100B661-232E-48A4-9EBC-358EF14D3277}" dt="2026-03-03T09:04:46.843" v="297" actId="478"/>
          <ac:grpSpMkLst>
            <pc:docMk/>
            <pc:sldMk cId="1974455812" sldId="257"/>
            <ac:grpSpMk id="6" creationId="{24E503E4-4AF4-687E-0906-4034250945B1}"/>
          </ac:grpSpMkLst>
        </pc:grpChg>
        <pc:grpChg chg="add mod">
          <ac:chgData name="Dotun Akinrefon" userId="db1d6db5-7df2-46b9-acb8-ac4d72a8aaf8" providerId="ADAL" clId="{A100B661-232E-48A4-9EBC-358EF14D3277}" dt="2026-03-03T08:49:58.679" v="168" actId="164"/>
          <ac:grpSpMkLst>
            <pc:docMk/>
            <pc:sldMk cId="1974455812" sldId="257"/>
            <ac:grpSpMk id="14" creationId="{33A4D802-9C75-8D11-383A-DF1D17932103}"/>
          </ac:grpSpMkLst>
        </pc:grpChg>
        <pc:grpChg chg="mod">
          <ac:chgData name="Dotun Akinrefon" userId="db1d6db5-7df2-46b9-acb8-ac4d72a8aaf8" providerId="ADAL" clId="{A100B661-232E-48A4-9EBC-358EF14D3277}" dt="2026-03-03T08:58:57.336" v="279" actId="1076"/>
          <ac:grpSpMkLst>
            <pc:docMk/>
            <pc:sldMk cId="1974455812" sldId="257"/>
            <ac:grpSpMk id="38" creationId="{DAD3A014-1A89-0F05-98F7-D6DCF5B1DB0F}"/>
          </ac:grpSpMkLst>
        </pc:grpChg>
        <pc:grpChg chg="del">
          <ac:chgData name="Dotun Akinrefon" userId="db1d6db5-7df2-46b9-acb8-ac4d72a8aaf8" providerId="ADAL" clId="{A100B661-232E-48A4-9EBC-358EF14D3277}" dt="2026-03-03T08:49:44.925" v="152" actId="478"/>
          <ac:grpSpMkLst>
            <pc:docMk/>
            <pc:sldMk cId="1974455812" sldId="257"/>
            <ac:grpSpMk id="57" creationId="{9AE01E4C-88D6-3453-E7BC-1B0E30BE15B9}"/>
          </ac:grpSpMkLst>
        </pc:grpChg>
        <pc:grpChg chg="mod topLvl">
          <ac:chgData name="Dotun Akinrefon" userId="db1d6db5-7df2-46b9-acb8-ac4d72a8aaf8" providerId="ADAL" clId="{A100B661-232E-48A4-9EBC-358EF14D3277}" dt="2026-03-03T09:04:46.843" v="297" actId="478"/>
          <ac:grpSpMkLst>
            <pc:docMk/>
            <pc:sldMk cId="1974455812" sldId="257"/>
            <ac:grpSpMk id="61" creationId="{4CD5B031-EF85-3D92-767D-9882CF1970FF}"/>
          </ac:grpSpMkLst>
        </pc:grpChg>
        <pc:grpChg chg="mod">
          <ac:chgData name="Dotun Akinrefon" userId="db1d6db5-7df2-46b9-acb8-ac4d72a8aaf8" providerId="ADAL" clId="{A100B661-232E-48A4-9EBC-358EF14D3277}" dt="2026-03-03T08:49:58.679" v="168" actId="164"/>
          <ac:grpSpMkLst>
            <pc:docMk/>
            <pc:sldMk cId="1974455812" sldId="257"/>
            <ac:grpSpMk id="63" creationId="{A8A0D7E4-B444-86B4-AED7-7C3B21A6DE84}"/>
          </ac:grpSpMkLst>
        </pc:grpChg>
        <pc:picChg chg="add mod">
          <ac:chgData name="Dotun Akinrefon" userId="db1d6db5-7df2-46b9-acb8-ac4d72a8aaf8" providerId="ADAL" clId="{A100B661-232E-48A4-9EBC-358EF14D3277}" dt="2026-03-03T08:50:29.981" v="171" actId="207"/>
          <ac:picMkLst>
            <pc:docMk/>
            <pc:sldMk cId="1974455812" sldId="257"/>
            <ac:picMk id="13" creationId="{7C7632A1-9AB5-6D00-FFE5-07627B749C34}"/>
          </ac:picMkLst>
        </pc:picChg>
        <pc:picChg chg="add mod">
          <ac:chgData name="Dotun Akinrefon" userId="db1d6db5-7df2-46b9-acb8-ac4d72a8aaf8" providerId="ADAL" clId="{A100B661-232E-48A4-9EBC-358EF14D3277}" dt="2026-03-03T09:06:03.877" v="319"/>
          <ac:picMkLst>
            <pc:docMk/>
            <pc:sldMk cId="1974455812" sldId="257"/>
            <ac:picMk id="17" creationId="{CD808BCC-562A-E567-AD85-B0615E009AB7}"/>
          </ac:picMkLst>
        </pc:picChg>
        <pc:picChg chg="mod">
          <ac:chgData name="Dotun Akinrefon" userId="db1d6db5-7df2-46b9-acb8-ac4d72a8aaf8" providerId="ADAL" clId="{A100B661-232E-48A4-9EBC-358EF14D3277}" dt="2026-03-03T08:50:13.346" v="169" actId="207"/>
          <ac:picMkLst>
            <pc:docMk/>
            <pc:sldMk cId="1974455812" sldId="257"/>
            <ac:picMk id="48" creationId="{73A7FE03-08A3-9ECA-C929-7008C43A85BF}"/>
          </ac:picMkLst>
        </pc:picChg>
        <pc:picChg chg="mod">
          <ac:chgData name="Dotun Akinrefon" userId="db1d6db5-7df2-46b9-acb8-ac4d72a8aaf8" providerId="ADAL" clId="{A100B661-232E-48A4-9EBC-358EF14D3277}" dt="2026-03-03T08:50:57.113" v="172" actId="207"/>
          <ac:picMkLst>
            <pc:docMk/>
            <pc:sldMk cId="1974455812" sldId="257"/>
            <ac:picMk id="50" creationId="{F7E53645-83C2-2D3A-2DEF-91809A6E9F34}"/>
          </ac:picMkLst>
        </pc:picChg>
        <pc:picChg chg="del">
          <ac:chgData name="Dotun Akinrefon" userId="db1d6db5-7df2-46b9-acb8-ac4d72a8aaf8" providerId="ADAL" clId="{A100B661-232E-48A4-9EBC-358EF14D3277}" dt="2026-03-03T08:49:44.925" v="152" actId="478"/>
          <ac:picMkLst>
            <pc:docMk/>
            <pc:sldMk cId="1974455812" sldId="257"/>
            <ac:picMk id="52" creationId="{46209971-A112-3AFC-728F-0D8FDE775721}"/>
          </ac:picMkLst>
        </pc:picChg>
        <pc:picChg chg="mod">
          <ac:chgData name="Dotun Akinrefon" userId="db1d6db5-7df2-46b9-acb8-ac4d72a8aaf8" providerId="ADAL" clId="{A100B661-232E-48A4-9EBC-358EF14D3277}" dt="2026-03-03T08:50:22.764" v="170" actId="207"/>
          <ac:picMkLst>
            <pc:docMk/>
            <pc:sldMk cId="1974455812" sldId="257"/>
            <ac:picMk id="54" creationId="{09D85AB7-8305-82EE-2DA9-C63F45089374}"/>
          </ac:picMkLst>
        </pc:picChg>
        <pc:picChg chg="mod">
          <ac:chgData name="Dotun Akinrefon" userId="db1d6db5-7df2-46b9-acb8-ac4d72a8aaf8" providerId="ADAL" clId="{A100B661-232E-48A4-9EBC-358EF14D3277}" dt="2026-03-03T08:48:59.795" v="121" actId="1076"/>
          <ac:picMkLst>
            <pc:docMk/>
            <pc:sldMk cId="1974455812" sldId="257"/>
            <ac:picMk id="59" creationId="{F4C152BF-72F4-653A-21AF-F7C05732D4D2}"/>
          </ac:picMkLst>
        </pc:picChg>
      </pc:sldChg>
      <pc:sldChg chg="addSp modSp">
        <pc:chgData name="Dotun Akinrefon" userId="db1d6db5-7df2-46b9-acb8-ac4d72a8aaf8" providerId="ADAL" clId="{A100B661-232E-48A4-9EBC-358EF14D3277}" dt="2026-03-03T09:06:07.078" v="320"/>
        <pc:sldMkLst>
          <pc:docMk/>
          <pc:sldMk cId="2071911001" sldId="258"/>
        </pc:sldMkLst>
        <pc:picChg chg="add mod">
          <ac:chgData name="Dotun Akinrefon" userId="db1d6db5-7df2-46b9-acb8-ac4d72a8aaf8" providerId="ADAL" clId="{A100B661-232E-48A4-9EBC-358EF14D3277}" dt="2026-03-03T09:06:07.078" v="320"/>
          <ac:picMkLst>
            <pc:docMk/>
            <pc:sldMk cId="2071911001" sldId="258"/>
            <ac:picMk id="2" creationId="{6359D8EB-7BE0-DC10-4A28-29FF744F6B6F}"/>
          </ac:picMkLst>
        </pc:picChg>
      </pc:sldChg>
      <pc:sldChg chg="addSp modSp mod">
        <pc:chgData name="Dotun Akinrefon" userId="db1d6db5-7df2-46b9-acb8-ac4d72a8aaf8" providerId="ADAL" clId="{A100B661-232E-48A4-9EBC-358EF14D3277}" dt="2026-03-03T09:14:45.729" v="591" actId="20577"/>
        <pc:sldMkLst>
          <pc:docMk/>
          <pc:sldMk cId="207419815" sldId="259"/>
        </pc:sldMkLst>
        <pc:spChg chg="mod">
          <ac:chgData name="Dotun Akinrefon" userId="db1d6db5-7df2-46b9-acb8-ac4d72a8aaf8" providerId="ADAL" clId="{A100B661-232E-48A4-9EBC-358EF14D3277}" dt="2026-03-03T09:11:36.173" v="411" actId="20577"/>
          <ac:spMkLst>
            <pc:docMk/>
            <pc:sldMk cId="207419815" sldId="259"/>
            <ac:spMk id="41" creationId="{F1600FE7-4F4D-3AF2-FB47-6C2BF459F07A}"/>
          </ac:spMkLst>
        </pc:spChg>
        <pc:spChg chg="mod">
          <ac:chgData name="Dotun Akinrefon" userId="db1d6db5-7df2-46b9-acb8-ac4d72a8aaf8" providerId="ADAL" clId="{A100B661-232E-48A4-9EBC-358EF14D3277}" dt="2026-03-03T09:12:41.054" v="420" actId="20577"/>
          <ac:spMkLst>
            <pc:docMk/>
            <pc:sldMk cId="207419815" sldId="259"/>
            <ac:spMk id="42" creationId="{332A1BD5-266E-E88F-A3E5-90F2A14F44CF}"/>
          </ac:spMkLst>
        </pc:spChg>
        <pc:spChg chg="mod">
          <ac:chgData name="Dotun Akinrefon" userId="db1d6db5-7df2-46b9-acb8-ac4d72a8aaf8" providerId="ADAL" clId="{A100B661-232E-48A4-9EBC-358EF14D3277}" dt="2026-03-03T09:09:54.157" v="371" actId="14861"/>
          <ac:spMkLst>
            <pc:docMk/>
            <pc:sldMk cId="207419815" sldId="259"/>
            <ac:spMk id="44" creationId="{165B7F79-F475-D500-D4BC-87F4A04024C8}"/>
          </ac:spMkLst>
        </pc:spChg>
        <pc:spChg chg="mod">
          <ac:chgData name="Dotun Akinrefon" userId="db1d6db5-7df2-46b9-acb8-ac4d72a8aaf8" providerId="ADAL" clId="{A100B661-232E-48A4-9EBC-358EF14D3277}" dt="2026-03-03T09:09:48.126" v="370" actId="14861"/>
          <ac:spMkLst>
            <pc:docMk/>
            <pc:sldMk cId="207419815" sldId="259"/>
            <ac:spMk id="48" creationId="{E16CAC89-6235-6CBD-F2DE-CD4C6C481D8F}"/>
          </ac:spMkLst>
        </pc:spChg>
        <pc:spChg chg="mod">
          <ac:chgData name="Dotun Akinrefon" userId="db1d6db5-7df2-46b9-acb8-ac4d72a8aaf8" providerId="ADAL" clId="{A100B661-232E-48A4-9EBC-358EF14D3277}" dt="2026-03-03T09:14:45.729" v="591" actId="20577"/>
          <ac:spMkLst>
            <pc:docMk/>
            <pc:sldMk cId="207419815" sldId="259"/>
            <ac:spMk id="51" creationId="{9FA26E3C-1FC7-2E9D-C1B0-AA3002A539CB}"/>
          </ac:spMkLst>
        </pc:spChg>
        <pc:spChg chg="mod">
          <ac:chgData name="Dotun Akinrefon" userId="db1d6db5-7df2-46b9-acb8-ac4d72a8aaf8" providerId="ADAL" clId="{A100B661-232E-48A4-9EBC-358EF14D3277}" dt="2026-03-03T09:11:48.688" v="417" actId="6549"/>
          <ac:spMkLst>
            <pc:docMk/>
            <pc:sldMk cId="207419815" sldId="259"/>
            <ac:spMk id="53" creationId="{2283E311-942C-9DBC-54BB-CF70502324B3}"/>
          </ac:spMkLst>
        </pc:spChg>
        <pc:spChg chg="mod">
          <ac:chgData name="Dotun Akinrefon" userId="db1d6db5-7df2-46b9-acb8-ac4d72a8aaf8" providerId="ADAL" clId="{A100B661-232E-48A4-9EBC-358EF14D3277}" dt="2026-03-03T09:14:24.726" v="586" actId="1076"/>
          <ac:spMkLst>
            <pc:docMk/>
            <pc:sldMk cId="207419815" sldId="259"/>
            <ac:spMk id="63" creationId="{07AFD86C-FFCC-A820-EEEF-BBCB7234248B}"/>
          </ac:spMkLst>
        </pc:spChg>
        <pc:picChg chg="add mod">
          <ac:chgData name="Dotun Akinrefon" userId="db1d6db5-7df2-46b9-acb8-ac4d72a8aaf8" providerId="ADAL" clId="{A100B661-232E-48A4-9EBC-358EF14D3277}" dt="2026-03-03T09:06:12.889" v="321"/>
          <ac:picMkLst>
            <pc:docMk/>
            <pc:sldMk cId="207419815" sldId="259"/>
            <ac:picMk id="2" creationId="{C817CA38-A43F-C28B-DFD8-96E633F73D8A}"/>
          </ac:picMkLst>
        </pc:picChg>
      </pc:sldChg>
      <pc:sldChg chg="addSp modSp">
        <pc:chgData name="Dotun Akinrefon" userId="db1d6db5-7df2-46b9-acb8-ac4d72a8aaf8" providerId="ADAL" clId="{A100B661-232E-48A4-9EBC-358EF14D3277}" dt="2026-03-03T09:06:17.012" v="322"/>
        <pc:sldMkLst>
          <pc:docMk/>
          <pc:sldMk cId="3203148239" sldId="260"/>
        </pc:sldMkLst>
        <pc:picChg chg="add mod">
          <ac:chgData name="Dotun Akinrefon" userId="db1d6db5-7df2-46b9-acb8-ac4d72a8aaf8" providerId="ADAL" clId="{A100B661-232E-48A4-9EBC-358EF14D3277}" dt="2026-03-03T09:06:17.012" v="322"/>
          <ac:picMkLst>
            <pc:docMk/>
            <pc:sldMk cId="3203148239" sldId="260"/>
            <ac:picMk id="4" creationId="{39958051-0BAE-7D7E-61B2-FEE5C5C75331}"/>
          </ac:picMkLst>
        </pc:picChg>
      </pc:sldChg>
      <pc:sldChg chg="addSp delSp modSp mod">
        <pc:chgData name="Dotun Akinrefon" userId="db1d6db5-7df2-46b9-acb8-ac4d72a8aaf8" providerId="ADAL" clId="{A100B661-232E-48A4-9EBC-358EF14D3277}" dt="2026-03-03T09:16:52.827" v="607" actId="1076"/>
        <pc:sldMkLst>
          <pc:docMk/>
          <pc:sldMk cId="2369756773" sldId="261"/>
        </pc:sldMkLst>
        <pc:spChg chg="mod">
          <ac:chgData name="Dotun Akinrefon" userId="db1d6db5-7df2-46b9-acb8-ac4d72a8aaf8" providerId="ADAL" clId="{A100B661-232E-48A4-9EBC-358EF14D3277}" dt="2026-03-03T09:15:35.058" v="595" actId="403"/>
          <ac:spMkLst>
            <pc:docMk/>
            <pc:sldMk cId="2369756773" sldId="261"/>
            <ac:spMk id="7" creationId="{2033CD28-8643-DA4D-196A-3D0C72BB03C6}"/>
          </ac:spMkLst>
        </pc:spChg>
        <pc:spChg chg="mod topLvl">
          <ac:chgData name="Dotun Akinrefon" userId="db1d6db5-7df2-46b9-acb8-ac4d72a8aaf8" providerId="ADAL" clId="{A100B661-232E-48A4-9EBC-358EF14D3277}" dt="2026-03-03T09:16:49.967" v="606" actId="1076"/>
          <ac:spMkLst>
            <pc:docMk/>
            <pc:sldMk cId="2369756773" sldId="261"/>
            <ac:spMk id="9" creationId="{56DC0313-FA14-D6B2-F359-811DB4C64532}"/>
          </ac:spMkLst>
        </pc:spChg>
        <pc:spChg chg="mod topLvl">
          <ac:chgData name="Dotun Akinrefon" userId="db1d6db5-7df2-46b9-acb8-ac4d72a8aaf8" providerId="ADAL" clId="{A100B661-232E-48A4-9EBC-358EF14D3277}" dt="2026-03-03T09:16:32.902" v="602" actId="1076"/>
          <ac:spMkLst>
            <pc:docMk/>
            <pc:sldMk cId="2369756773" sldId="261"/>
            <ac:spMk id="11" creationId="{058ECF84-0FA9-51FD-93C4-8A51F707FE47}"/>
          </ac:spMkLst>
        </pc:spChg>
        <pc:grpChg chg="mod">
          <ac:chgData name="Dotun Akinrefon" userId="db1d6db5-7df2-46b9-acb8-ac4d72a8aaf8" providerId="ADAL" clId="{A100B661-232E-48A4-9EBC-358EF14D3277}" dt="2026-03-03T09:08:39.666" v="367" actId="1038"/>
          <ac:grpSpMkLst>
            <pc:docMk/>
            <pc:sldMk cId="2369756773" sldId="261"/>
            <ac:grpSpMk id="12" creationId="{8EBE19E3-1A85-E776-8091-021E264C07EC}"/>
          </ac:grpSpMkLst>
        </pc:grpChg>
        <pc:grpChg chg="del mod">
          <ac:chgData name="Dotun Akinrefon" userId="db1d6db5-7df2-46b9-acb8-ac4d72a8aaf8" providerId="ADAL" clId="{A100B661-232E-48A4-9EBC-358EF14D3277}" dt="2026-03-03T09:16:40.699" v="604" actId="165"/>
          <ac:grpSpMkLst>
            <pc:docMk/>
            <pc:sldMk cId="2369756773" sldId="261"/>
            <ac:grpSpMk id="13" creationId="{97D22FCC-2942-BD84-FDDC-320BBDF0CC7B}"/>
          </ac:grpSpMkLst>
        </pc:grpChg>
        <pc:grpChg chg="del mod">
          <ac:chgData name="Dotun Akinrefon" userId="db1d6db5-7df2-46b9-acb8-ac4d72a8aaf8" providerId="ADAL" clId="{A100B661-232E-48A4-9EBC-358EF14D3277}" dt="2026-03-03T09:16:23.115" v="600" actId="165"/>
          <ac:grpSpMkLst>
            <pc:docMk/>
            <pc:sldMk cId="2369756773" sldId="261"/>
            <ac:grpSpMk id="14" creationId="{B7E36C7F-2282-224F-DB6E-EC66810FC095}"/>
          </ac:grpSpMkLst>
        </pc:grpChg>
        <pc:picChg chg="add mod">
          <ac:chgData name="Dotun Akinrefon" userId="db1d6db5-7df2-46b9-acb8-ac4d72a8aaf8" providerId="ADAL" clId="{A100B661-232E-48A4-9EBC-358EF14D3277}" dt="2026-03-03T09:06:20.337" v="323"/>
          <ac:picMkLst>
            <pc:docMk/>
            <pc:sldMk cId="2369756773" sldId="261"/>
            <ac:picMk id="2" creationId="{E8471DE2-4B80-774C-7996-6C98A1BB2C23}"/>
          </ac:picMkLst>
        </pc:picChg>
        <pc:picChg chg="mod">
          <ac:chgData name="Dotun Akinrefon" userId="db1d6db5-7df2-46b9-acb8-ac4d72a8aaf8" providerId="ADAL" clId="{A100B661-232E-48A4-9EBC-358EF14D3277}" dt="2026-03-03T09:08:39.666" v="367" actId="1038"/>
          <ac:picMkLst>
            <pc:docMk/>
            <pc:sldMk cId="2369756773" sldId="261"/>
            <ac:picMk id="3" creationId="{EB112E98-05FC-D103-BC60-A5427362A888}"/>
          </ac:picMkLst>
        </pc:picChg>
        <pc:picChg chg="mod topLvl">
          <ac:chgData name="Dotun Akinrefon" userId="db1d6db5-7df2-46b9-acb8-ac4d72a8aaf8" providerId="ADAL" clId="{A100B661-232E-48A4-9EBC-358EF14D3277}" dt="2026-03-03T09:16:52.827" v="607" actId="1076"/>
          <ac:picMkLst>
            <pc:docMk/>
            <pc:sldMk cId="2369756773" sldId="261"/>
            <ac:picMk id="5" creationId="{D6C283C5-EEF1-0FF3-EB63-0A73B489101D}"/>
          </ac:picMkLst>
        </pc:picChg>
        <pc:picChg chg="mod topLvl">
          <ac:chgData name="Dotun Akinrefon" userId="db1d6db5-7df2-46b9-acb8-ac4d72a8aaf8" providerId="ADAL" clId="{A100B661-232E-48A4-9EBC-358EF14D3277}" dt="2026-03-03T09:16:29.136" v="601" actId="1076"/>
          <ac:picMkLst>
            <pc:docMk/>
            <pc:sldMk cId="2369756773" sldId="261"/>
            <ac:picMk id="4098" creationId="{8E019BCB-C3E6-5A05-8B6B-992E0FF912D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59F55C-5D05-45D7-B598-8F1B86569A35}" type="datetimeFigureOut">
              <a:rPr lang="en-NG" smtClean="0"/>
              <a:t>04/03/2026</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B25A4-119E-4670-8173-2EE39252099C}" type="slidenum">
              <a:rPr lang="en-NG" smtClean="0"/>
              <a:t>‹#›</a:t>
            </a:fld>
            <a:endParaRPr lang="en-NG"/>
          </a:p>
        </p:txBody>
      </p:sp>
    </p:spTree>
    <p:extLst>
      <p:ext uri="{BB962C8B-B14F-4D97-AF65-F5344CB8AC3E}">
        <p14:creationId xmlns:p14="http://schemas.microsoft.com/office/powerpoint/2010/main" val="232878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49EB25A4-119E-4670-8173-2EE39252099C}" type="slidenum">
              <a:rPr lang="en-NG" smtClean="0"/>
              <a:t>2</a:t>
            </a:fld>
            <a:endParaRPr lang="en-NG"/>
          </a:p>
        </p:txBody>
      </p:sp>
    </p:spTree>
    <p:extLst>
      <p:ext uri="{BB962C8B-B14F-4D97-AF65-F5344CB8AC3E}">
        <p14:creationId xmlns:p14="http://schemas.microsoft.com/office/powerpoint/2010/main" val="2711681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D557A-F8FD-A480-D020-33CDE927F9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G"/>
          </a:p>
        </p:txBody>
      </p:sp>
      <p:sp>
        <p:nvSpPr>
          <p:cNvPr id="3" name="Subtitle 2">
            <a:extLst>
              <a:ext uri="{FF2B5EF4-FFF2-40B4-BE49-F238E27FC236}">
                <a16:creationId xmlns:a16="http://schemas.microsoft.com/office/drawing/2014/main" id="{F0EE8F5D-AC79-8015-DF8E-FF670F10DE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G"/>
          </a:p>
        </p:txBody>
      </p:sp>
      <p:sp>
        <p:nvSpPr>
          <p:cNvPr id="4" name="Date Placeholder 3">
            <a:extLst>
              <a:ext uri="{FF2B5EF4-FFF2-40B4-BE49-F238E27FC236}">
                <a16:creationId xmlns:a16="http://schemas.microsoft.com/office/drawing/2014/main" id="{22E27F34-362C-5411-BB28-7D9DFDC9C415}"/>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5" name="Footer Placeholder 4">
            <a:extLst>
              <a:ext uri="{FF2B5EF4-FFF2-40B4-BE49-F238E27FC236}">
                <a16:creationId xmlns:a16="http://schemas.microsoft.com/office/drawing/2014/main" id="{E036D434-3D6C-BA8D-9419-62E69927CE04}"/>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335F7F41-0B2C-6420-5C64-5F483E725CB4}"/>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1521027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0031-77AD-310E-8FA5-11752289BDCF}"/>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74A17A5B-8E63-477B-09B9-0CBDE2EED9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528E5559-A19F-AC44-E687-8CE6443153F8}"/>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5" name="Footer Placeholder 4">
            <a:extLst>
              <a:ext uri="{FF2B5EF4-FFF2-40B4-BE49-F238E27FC236}">
                <a16:creationId xmlns:a16="http://schemas.microsoft.com/office/drawing/2014/main" id="{F7A36D77-13E2-8543-E5D0-27E1F3662076}"/>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1349D5EB-D382-194B-C48E-2C437696C892}"/>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2927654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29FA-AD49-2BE8-8642-49A6EB5527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G"/>
          </a:p>
        </p:txBody>
      </p:sp>
      <p:sp>
        <p:nvSpPr>
          <p:cNvPr id="3" name="Text Placeholder 2">
            <a:extLst>
              <a:ext uri="{FF2B5EF4-FFF2-40B4-BE49-F238E27FC236}">
                <a16:creationId xmlns:a16="http://schemas.microsoft.com/office/drawing/2014/main" id="{DD0E1212-103C-C6C8-1DD3-57CA47438B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515A3F-5F26-3A4D-FA1C-0624555DB7DC}"/>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5" name="Footer Placeholder 4">
            <a:extLst>
              <a:ext uri="{FF2B5EF4-FFF2-40B4-BE49-F238E27FC236}">
                <a16:creationId xmlns:a16="http://schemas.microsoft.com/office/drawing/2014/main" id="{3C6764DB-9A96-0917-A52B-F360CCDBC4DC}"/>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E4AD229E-E72F-DCC5-CEB8-6F56E6BD2460}"/>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267030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3BEA-FA73-8814-CDEC-6D46C167011A}"/>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DCDCFB3B-B967-9C14-020C-2415F8E4F9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Content Placeholder 3">
            <a:extLst>
              <a:ext uri="{FF2B5EF4-FFF2-40B4-BE49-F238E27FC236}">
                <a16:creationId xmlns:a16="http://schemas.microsoft.com/office/drawing/2014/main" id="{D5DC0981-F60E-D415-80D4-04322AC455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Date Placeholder 4">
            <a:extLst>
              <a:ext uri="{FF2B5EF4-FFF2-40B4-BE49-F238E27FC236}">
                <a16:creationId xmlns:a16="http://schemas.microsoft.com/office/drawing/2014/main" id="{FFD4954D-B593-9330-395B-FAB39FC8B4BE}"/>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6" name="Footer Placeholder 5">
            <a:extLst>
              <a:ext uri="{FF2B5EF4-FFF2-40B4-BE49-F238E27FC236}">
                <a16:creationId xmlns:a16="http://schemas.microsoft.com/office/drawing/2014/main" id="{B013B102-4091-867E-72EE-8B76A4F8B49D}"/>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89F938EB-094A-F95F-2029-31B17BA69930}"/>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2044730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D9E51-943B-7E31-F681-7764FDE9342F}"/>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2F26B4C2-A88A-0686-6C57-2977A1CA73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066B35-640D-25B6-A1BD-B79D10ADD2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5BEAAA12-CC02-DD9B-ACA7-19940B3A9F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C13CD4-7389-9133-C06D-96E385D643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CE56F22A-2146-5890-BCD8-92E56168932B}"/>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8" name="Footer Placeholder 7">
            <a:extLst>
              <a:ext uri="{FF2B5EF4-FFF2-40B4-BE49-F238E27FC236}">
                <a16:creationId xmlns:a16="http://schemas.microsoft.com/office/drawing/2014/main" id="{409844F2-B400-B408-5D4D-207D28E1E138}"/>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F5F2BC9B-FF8A-9C7B-BD48-657BD25CECDB}"/>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4179152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21BD-1693-6D52-B73F-7AB6BEECCE25}"/>
              </a:ext>
            </a:extLst>
          </p:cNvPr>
          <p:cNvSpPr>
            <a:spLocks noGrp="1"/>
          </p:cNvSpPr>
          <p:nvPr>
            <p:ph type="title"/>
          </p:nvPr>
        </p:nvSpPr>
        <p:spPr/>
        <p:txBody>
          <a:bodyPr/>
          <a:lstStyle/>
          <a:p>
            <a:r>
              <a:rPr lang="en-US"/>
              <a:t>Click to edit Master title style</a:t>
            </a:r>
            <a:endParaRPr lang="en-NG"/>
          </a:p>
        </p:txBody>
      </p:sp>
      <p:sp>
        <p:nvSpPr>
          <p:cNvPr id="3" name="Date Placeholder 2">
            <a:extLst>
              <a:ext uri="{FF2B5EF4-FFF2-40B4-BE49-F238E27FC236}">
                <a16:creationId xmlns:a16="http://schemas.microsoft.com/office/drawing/2014/main" id="{8C0335A5-7099-BD1C-8780-204B60A7EB1E}"/>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4" name="Footer Placeholder 3">
            <a:extLst>
              <a:ext uri="{FF2B5EF4-FFF2-40B4-BE49-F238E27FC236}">
                <a16:creationId xmlns:a16="http://schemas.microsoft.com/office/drawing/2014/main" id="{9553D1D1-9032-13A6-D500-5CD4D0A5A303}"/>
              </a:ext>
            </a:extLst>
          </p:cNvPr>
          <p:cNvSpPr>
            <a:spLocks noGrp="1"/>
          </p:cNvSpPr>
          <p:nvPr>
            <p:ph type="ftr" sz="quarter" idx="11"/>
          </p:nvPr>
        </p:nvSpPr>
        <p:spPr/>
        <p:txBody>
          <a:bodyPr/>
          <a:lstStyle/>
          <a:p>
            <a:endParaRPr lang="en-NG"/>
          </a:p>
        </p:txBody>
      </p:sp>
      <p:sp>
        <p:nvSpPr>
          <p:cNvPr id="5" name="Slide Number Placeholder 4">
            <a:extLst>
              <a:ext uri="{FF2B5EF4-FFF2-40B4-BE49-F238E27FC236}">
                <a16:creationId xmlns:a16="http://schemas.microsoft.com/office/drawing/2014/main" id="{106EC002-045B-921C-8788-B4D7433F827F}"/>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392545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36725B-A66B-6EB3-56F5-343DE282AABB}"/>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3" name="Footer Placeholder 2">
            <a:extLst>
              <a:ext uri="{FF2B5EF4-FFF2-40B4-BE49-F238E27FC236}">
                <a16:creationId xmlns:a16="http://schemas.microsoft.com/office/drawing/2014/main" id="{4A93913E-F98F-D151-49C8-7AA6C5F8816D}"/>
              </a:ext>
            </a:extLst>
          </p:cNvPr>
          <p:cNvSpPr>
            <a:spLocks noGrp="1"/>
          </p:cNvSpPr>
          <p:nvPr>
            <p:ph type="ftr" sz="quarter" idx="11"/>
          </p:nvPr>
        </p:nvSpPr>
        <p:spPr/>
        <p:txBody>
          <a:bodyPr/>
          <a:lstStyle/>
          <a:p>
            <a:endParaRPr lang="en-NG"/>
          </a:p>
        </p:txBody>
      </p:sp>
      <p:sp>
        <p:nvSpPr>
          <p:cNvPr id="4" name="Slide Number Placeholder 3">
            <a:extLst>
              <a:ext uri="{FF2B5EF4-FFF2-40B4-BE49-F238E27FC236}">
                <a16:creationId xmlns:a16="http://schemas.microsoft.com/office/drawing/2014/main" id="{BAEE229C-81DB-06FB-0693-768938258EF9}"/>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989992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39EB-6BC9-4434-AACE-904DD90A8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A54AE460-E31C-22DF-EA12-7DC2F9127D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FFEC3A47-A610-00F8-6038-5FE2F8065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87F950-8FD9-5A98-05B0-BC4C8B56EBD4}"/>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6" name="Footer Placeholder 5">
            <a:extLst>
              <a:ext uri="{FF2B5EF4-FFF2-40B4-BE49-F238E27FC236}">
                <a16:creationId xmlns:a16="http://schemas.microsoft.com/office/drawing/2014/main" id="{D6B5CEEC-F903-8068-0690-5DD1034175EA}"/>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1A4ABBC6-1BBC-A6D3-2A22-5077E44982E8}"/>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16527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85A69-73C0-7DE0-1B9B-CFFD227987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D26020DB-CF05-3E87-C4EB-CA2726701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a:p>
        </p:txBody>
      </p:sp>
      <p:sp>
        <p:nvSpPr>
          <p:cNvPr id="4" name="Text Placeholder 3">
            <a:extLst>
              <a:ext uri="{FF2B5EF4-FFF2-40B4-BE49-F238E27FC236}">
                <a16:creationId xmlns:a16="http://schemas.microsoft.com/office/drawing/2014/main" id="{D3BD12D5-D772-E648-FF04-47DD11AF4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3EA9E6-70DF-616A-7282-00C3C808B81B}"/>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6" name="Footer Placeholder 5">
            <a:extLst>
              <a:ext uri="{FF2B5EF4-FFF2-40B4-BE49-F238E27FC236}">
                <a16:creationId xmlns:a16="http://schemas.microsoft.com/office/drawing/2014/main" id="{AB6AF733-288C-83D5-935C-12A676359AAB}"/>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50F14A25-2E63-8452-AA9E-F4D46E33680D}"/>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293410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D9A4B-1317-F19B-46D9-1BAD868D305D}"/>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1AED89A1-DE0E-F558-4355-FBCBAD5D72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25527268-C470-6C58-CA66-694D07D1AC9A}"/>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5" name="Footer Placeholder 4">
            <a:extLst>
              <a:ext uri="{FF2B5EF4-FFF2-40B4-BE49-F238E27FC236}">
                <a16:creationId xmlns:a16="http://schemas.microsoft.com/office/drawing/2014/main" id="{77151B64-97CB-A868-EF07-A9794967F9BE}"/>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D02BFD08-474D-D303-62CB-4D887BD0E9C9}"/>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975347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D3936-2AF8-8375-03BA-6A336149197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AEF93725-BE0A-BEC5-EFAA-755834B552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73AF86F2-8AB9-3C37-53C7-4B8955435299}"/>
              </a:ext>
            </a:extLst>
          </p:cNvPr>
          <p:cNvSpPr>
            <a:spLocks noGrp="1"/>
          </p:cNvSpPr>
          <p:nvPr>
            <p:ph type="dt" sz="half" idx="10"/>
          </p:nvPr>
        </p:nvSpPr>
        <p:spPr/>
        <p:txBody>
          <a:bodyPr/>
          <a:lstStyle/>
          <a:p>
            <a:fld id="{92A687BB-61A8-4171-991B-2F947F18FAFE}" type="datetimeFigureOut">
              <a:rPr lang="en-NG" smtClean="0"/>
              <a:t>04/03/2026</a:t>
            </a:fld>
            <a:endParaRPr lang="en-NG"/>
          </a:p>
        </p:txBody>
      </p:sp>
      <p:sp>
        <p:nvSpPr>
          <p:cNvPr id="5" name="Footer Placeholder 4">
            <a:extLst>
              <a:ext uri="{FF2B5EF4-FFF2-40B4-BE49-F238E27FC236}">
                <a16:creationId xmlns:a16="http://schemas.microsoft.com/office/drawing/2014/main" id="{6C550885-A833-42BD-EDED-FF077AFF369A}"/>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C1AF7964-A1F2-70AE-3FDC-06B028E97CCA}"/>
              </a:ext>
            </a:extLst>
          </p:cNvPr>
          <p:cNvSpPr>
            <a:spLocks noGrp="1"/>
          </p:cNvSpPr>
          <p:nvPr>
            <p:ph type="sldNum" sz="quarter" idx="12"/>
          </p:nvPr>
        </p:nvSpPr>
        <p:spPr/>
        <p:txBody>
          <a:bodyPr/>
          <a:lstStyle/>
          <a:p>
            <a:fld id="{01075644-7C9A-4763-A235-342CE80445DC}" type="slidenum">
              <a:rPr lang="en-NG" smtClean="0"/>
              <a:t>‹#›</a:t>
            </a:fld>
            <a:endParaRPr lang="en-NG"/>
          </a:p>
        </p:txBody>
      </p:sp>
    </p:spTree>
    <p:extLst>
      <p:ext uri="{BB962C8B-B14F-4D97-AF65-F5344CB8AC3E}">
        <p14:creationId xmlns:p14="http://schemas.microsoft.com/office/powerpoint/2010/main" val="3908890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53F174-4F02-4A3A-6B83-C525AA57EA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G"/>
          </a:p>
        </p:txBody>
      </p:sp>
      <p:sp>
        <p:nvSpPr>
          <p:cNvPr id="3" name="Text Placeholder 2">
            <a:extLst>
              <a:ext uri="{FF2B5EF4-FFF2-40B4-BE49-F238E27FC236}">
                <a16:creationId xmlns:a16="http://schemas.microsoft.com/office/drawing/2014/main" id="{9438D068-B487-689B-3A09-908E883B4A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E187B17B-2402-F19A-6CA1-D694837796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A687BB-61A8-4171-991B-2F947F18FAFE}" type="datetimeFigureOut">
              <a:rPr lang="en-NG" smtClean="0"/>
              <a:t>04/03/2026</a:t>
            </a:fld>
            <a:endParaRPr lang="en-NG"/>
          </a:p>
        </p:txBody>
      </p:sp>
      <p:sp>
        <p:nvSpPr>
          <p:cNvPr id="5" name="Footer Placeholder 4">
            <a:extLst>
              <a:ext uri="{FF2B5EF4-FFF2-40B4-BE49-F238E27FC236}">
                <a16:creationId xmlns:a16="http://schemas.microsoft.com/office/drawing/2014/main" id="{F86218D0-0D48-27AB-0873-9EC5433474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G"/>
          </a:p>
        </p:txBody>
      </p:sp>
      <p:sp>
        <p:nvSpPr>
          <p:cNvPr id="6" name="Slide Number Placeholder 5">
            <a:extLst>
              <a:ext uri="{FF2B5EF4-FFF2-40B4-BE49-F238E27FC236}">
                <a16:creationId xmlns:a16="http://schemas.microsoft.com/office/drawing/2014/main" id="{85B229F3-5155-F1F3-FC88-74A6DE4665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075644-7C9A-4763-A235-342CE80445DC}" type="slidenum">
              <a:rPr lang="en-NG" smtClean="0"/>
              <a:t>‹#›</a:t>
            </a:fld>
            <a:endParaRPr lang="en-NG"/>
          </a:p>
        </p:txBody>
      </p:sp>
    </p:spTree>
    <p:extLst>
      <p:ext uri="{BB962C8B-B14F-4D97-AF65-F5344CB8AC3E}">
        <p14:creationId xmlns:p14="http://schemas.microsoft.com/office/powerpoint/2010/main" val="4179737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2.png"/><Relationship Id="rId15" Type="http://schemas.openxmlformats.org/officeDocument/2006/relationships/image" Target="../media/image4.png"/><Relationship Id="rId10" Type="http://schemas.openxmlformats.org/officeDocument/2006/relationships/image" Target="../media/image12.svg"/><Relationship Id="rId4" Type="http://schemas.openxmlformats.org/officeDocument/2006/relationships/image" Target="../media/image7.svg"/><Relationship Id="rId9" Type="http://schemas.openxmlformats.org/officeDocument/2006/relationships/image" Target="../media/image11.pn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FAF5E0F-F28A-E410-EF90-BDDEE36CC5D6}"/>
              </a:ext>
            </a:extLst>
          </p:cNvPr>
          <p:cNvSpPr txBox="1"/>
          <p:nvPr/>
        </p:nvSpPr>
        <p:spPr>
          <a:xfrm>
            <a:off x="3886723" y="1205012"/>
            <a:ext cx="8296810" cy="1548181"/>
          </a:xfrm>
          <a:prstGeom prst="rect">
            <a:avLst/>
          </a:prstGeom>
          <a:solidFill>
            <a:schemeClr val="accent2">
              <a:lumMod val="50000"/>
            </a:schemeClr>
          </a:solidFill>
        </p:spPr>
        <p:txBody>
          <a:bodyPr wrap="square">
            <a:spAutoFit/>
          </a:bodyPr>
          <a:lstStyle/>
          <a:p>
            <a:pPr algn="ctr">
              <a:lnSpc>
                <a:spcPct val="115000"/>
              </a:lnSpc>
              <a:spcAft>
                <a:spcPts val="800"/>
              </a:spcAft>
              <a:buNone/>
            </a:pPr>
            <a:r>
              <a:rPr lang="en-GB" sz="2400" b="1" kern="100" dirty="0">
                <a:solidFill>
                  <a:schemeClr val="bg1"/>
                </a:solidFill>
                <a:effectLst/>
                <a:latin typeface="Mark Pro" panose="020B0504020201010104" pitchFamily="34" charset="0"/>
                <a:ea typeface="Aptos" panose="020B0004020202020204" pitchFamily="34" charset="0"/>
                <a:cs typeface="Times New Roman" panose="02020603050405020304" pitchFamily="18" charset="0"/>
              </a:rPr>
              <a:t>LEADING AFRICA'S MANUFACTURING </a:t>
            </a:r>
          </a:p>
          <a:p>
            <a:pPr algn="ctr">
              <a:lnSpc>
                <a:spcPct val="115000"/>
              </a:lnSpc>
              <a:spcAft>
                <a:spcPts val="800"/>
              </a:spcAft>
              <a:buNone/>
            </a:pPr>
            <a:r>
              <a:rPr lang="en-GB" sz="2400" b="1" kern="100" dirty="0">
                <a:solidFill>
                  <a:schemeClr val="bg1"/>
                </a:solidFill>
                <a:effectLst/>
                <a:latin typeface="Mark Pro" panose="020B0504020201010104" pitchFamily="34" charset="0"/>
                <a:ea typeface="Aptos" panose="020B0004020202020204" pitchFamily="34" charset="0"/>
                <a:cs typeface="Times New Roman" panose="02020603050405020304" pitchFamily="18" charset="0"/>
              </a:rPr>
              <a:t>THROUGH </a:t>
            </a:r>
          </a:p>
          <a:p>
            <a:pPr algn="ctr">
              <a:lnSpc>
                <a:spcPct val="115000"/>
              </a:lnSpc>
              <a:spcAft>
                <a:spcPts val="800"/>
              </a:spcAft>
              <a:buNone/>
            </a:pPr>
            <a:r>
              <a:rPr lang="en-GB" sz="2400" b="1" kern="100" dirty="0">
                <a:solidFill>
                  <a:schemeClr val="bg1"/>
                </a:solidFill>
                <a:effectLst/>
                <a:latin typeface="Mark Pro" panose="020B0504020201010104" pitchFamily="34" charset="0"/>
                <a:ea typeface="Aptos" panose="020B0004020202020204" pitchFamily="34" charset="0"/>
                <a:cs typeface="Times New Roman" panose="02020603050405020304" pitchFamily="18" charset="0"/>
              </a:rPr>
              <a:t>ENVIRONMENTALLY RESPONSIBLE PRACTICES</a:t>
            </a:r>
            <a:endParaRPr lang="en-NG"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0CB0765-87A0-D64A-7408-4100E769C083}"/>
              </a:ext>
            </a:extLst>
          </p:cNvPr>
          <p:cNvSpPr txBox="1"/>
          <p:nvPr/>
        </p:nvSpPr>
        <p:spPr>
          <a:xfrm>
            <a:off x="5857556" y="4333788"/>
            <a:ext cx="6096000" cy="1118255"/>
          </a:xfrm>
          <a:prstGeom prst="rect">
            <a:avLst/>
          </a:prstGeom>
          <a:noFill/>
        </p:spPr>
        <p:txBody>
          <a:bodyPr wrap="square">
            <a:spAutoFit/>
          </a:bodyPr>
          <a:lstStyle/>
          <a:p>
            <a:pPr algn="ctr">
              <a:spcAft>
                <a:spcPts val="800"/>
              </a:spcAft>
              <a:buNone/>
            </a:pPr>
            <a:r>
              <a:rPr lang="en-GB" sz="2000" b="1" kern="100" dirty="0">
                <a:latin typeface="Mark Pro" panose="020B0504020201010104" pitchFamily="34" charset="0"/>
                <a:ea typeface="Aptos" panose="020B0004020202020204" pitchFamily="34" charset="0"/>
                <a:cs typeface="Times New Roman" panose="02020603050405020304" pitchFamily="18" charset="0"/>
              </a:rPr>
              <a:t>P</a:t>
            </a:r>
            <a:r>
              <a:rPr lang="en-GB" sz="2000" b="1" kern="100" dirty="0">
                <a:effectLst/>
                <a:latin typeface="Mark Pro" panose="020B0504020201010104" pitchFamily="34" charset="0"/>
                <a:ea typeface="Aptos" panose="020B0004020202020204" pitchFamily="34" charset="0"/>
                <a:cs typeface="Times New Roman" panose="02020603050405020304" pitchFamily="18" charset="0"/>
              </a:rPr>
              <a:t>resentation at the </a:t>
            </a:r>
          </a:p>
          <a:p>
            <a:pPr algn="ctr">
              <a:spcAft>
                <a:spcPts val="800"/>
              </a:spcAft>
              <a:buNone/>
            </a:pPr>
            <a:r>
              <a:rPr lang="en-GB" sz="2000" b="1" kern="100" dirty="0">
                <a:effectLst/>
                <a:latin typeface="Mark Pro" panose="020B0504020201010104" pitchFamily="34" charset="0"/>
                <a:ea typeface="Aptos" panose="020B0004020202020204" pitchFamily="34" charset="0"/>
                <a:cs typeface="Times New Roman" panose="02020603050405020304" pitchFamily="18" charset="0"/>
              </a:rPr>
              <a:t>West Africa Industrialization and Manufacturing Trade Summit and Exhibition</a:t>
            </a:r>
            <a:endParaRPr lang="en-GB" sz="2000" b="1" kern="100" dirty="0">
              <a:latin typeface="Mark Pro" panose="020B0504020201010104" pitchFamily="34" charset="0"/>
              <a:ea typeface="Aptos" panose="020B0004020202020204" pitchFamily="34" charset="0"/>
              <a:cs typeface="Times New Roman" panose="02020603050405020304" pitchFamily="18" charset="0"/>
            </a:endParaRPr>
          </a:p>
        </p:txBody>
      </p:sp>
      <p:pic>
        <p:nvPicPr>
          <p:cNvPr id="6146" name="Picture 2" descr="r28">
            <a:extLst>
              <a:ext uri="{FF2B5EF4-FFF2-40B4-BE49-F238E27FC236}">
                <a16:creationId xmlns:a16="http://schemas.microsoft.com/office/drawing/2014/main" id="{7D31DAC8-C3AF-5A85-1417-2BAE735E1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734" y="0"/>
            <a:ext cx="2802989" cy="35475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A88DAD-2E50-E84C-7EBF-1B358B28C0D8}"/>
              </a:ext>
            </a:extLst>
          </p:cNvPr>
          <p:cNvSpPr txBox="1"/>
          <p:nvPr/>
        </p:nvSpPr>
        <p:spPr>
          <a:xfrm>
            <a:off x="6359845" y="3108492"/>
            <a:ext cx="4890976" cy="1015663"/>
          </a:xfrm>
          <a:prstGeom prst="rect">
            <a:avLst/>
          </a:prstGeom>
          <a:noFill/>
        </p:spPr>
        <p:txBody>
          <a:bodyPr wrap="square">
            <a:spAutoFit/>
          </a:bodyPr>
          <a:lstStyle/>
          <a:p>
            <a:pPr algn="ctr">
              <a:buNone/>
            </a:pPr>
            <a:r>
              <a:rPr lang="en-GB" sz="2000" b="1" kern="100" dirty="0">
                <a:solidFill>
                  <a:schemeClr val="accent2">
                    <a:lumMod val="50000"/>
                  </a:schemeClr>
                </a:solidFill>
                <a:latin typeface="Mark Pro" panose="020B0504020201010104" pitchFamily="34" charset="0"/>
                <a:ea typeface="Aptos" panose="020B0004020202020204" pitchFamily="34" charset="0"/>
                <a:cs typeface="Times New Roman" panose="02020603050405020304" pitchFamily="18" charset="0"/>
              </a:rPr>
              <a:t>Mr. Adebisi Adebutu</a:t>
            </a:r>
          </a:p>
          <a:p>
            <a:pPr algn="ctr">
              <a:buNone/>
            </a:pPr>
            <a:r>
              <a:rPr lang="en-GB" sz="2000" b="1" kern="100" dirty="0">
                <a:solidFill>
                  <a:schemeClr val="accent2">
                    <a:lumMod val="50000"/>
                  </a:schemeClr>
                </a:solidFill>
                <a:effectLst/>
                <a:latin typeface="Mark Pro" panose="020B0504020201010104" pitchFamily="34" charset="0"/>
                <a:ea typeface="Aptos" panose="020B0004020202020204" pitchFamily="34" charset="0"/>
                <a:cs typeface="Times New Roman" panose="02020603050405020304" pitchFamily="18" charset="0"/>
              </a:rPr>
              <a:t>Group President, </a:t>
            </a:r>
          </a:p>
          <a:p>
            <a:pPr algn="ctr">
              <a:buNone/>
            </a:pPr>
            <a:r>
              <a:rPr lang="en-GB" sz="2000" b="1" kern="100" dirty="0">
                <a:solidFill>
                  <a:schemeClr val="accent2">
                    <a:lumMod val="50000"/>
                  </a:schemeClr>
                </a:solidFill>
                <a:latin typeface="Mark Pro" panose="020B0504020201010104" pitchFamily="34" charset="0"/>
                <a:ea typeface="Aptos" panose="020B0004020202020204" pitchFamily="34" charset="0"/>
                <a:cs typeface="Times New Roman" panose="02020603050405020304" pitchFamily="18" charset="0"/>
              </a:rPr>
              <a:t>R28 Holdings Limited</a:t>
            </a:r>
            <a:endParaRPr lang="en-NG" sz="3200" kern="100" dirty="0">
              <a:solidFill>
                <a:schemeClr val="accent2">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989AE9CB-C206-8E15-0B8A-0078D63003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530" y="3928223"/>
            <a:ext cx="1384787" cy="1836574"/>
          </a:xfrm>
          <a:prstGeom prst="rect">
            <a:avLst/>
          </a:prstGeom>
        </p:spPr>
      </p:pic>
      <p:sp>
        <p:nvSpPr>
          <p:cNvPr id="4" name="TextBox 3">
            <a:extLst>
              <a:ext uri="{FF2B5EF4-FFF2-40B4-BE49-F238E27FC236}">
                <a16:creationId xmlns:a16="http://schemas.microsoft.com/office/drawing/2014/main" id="{647D910F-B553-0AAA-DFBF-F458DEA643B7}"/>
              </a:ext>
            </a:extLst>
          </p:cNvPr>
          <p:cNvSpPr txBox="1"/>
          <p:nvPr/>
        </p:nvSpPr>
        <p:spPr>
          <a:xfrm>
            <a:off x="10436054" y="6510269"/>
            <a:ext cx="1755946" cy="276999"/>
          </a:xfrm>
          <a:prstGeom prst="rect">
            <a:avLst/>
          </a:prstGeom>
          <a:noFill/>
        </p:spPr>
        <p:txBody>
          <a:bodyPr wrap="square">
            <a:spAutoFit/>
          </a:bodyPr>
          <a:lstStyle/>
          <a:p>
            <a:r>
              <a:rPr lang="en-GB" sz="1200" b="1" kern="100" dirty="0">
                <a:solidFill>
                  <a:schemeClr val="accent2">
                    <a:lumMod val="50000"/>
                  </a:schemeClr>
                </a:solidFill>
                <a:effectLst/>
                <a:latin typeface="Mark Pro" panose="020B0504020201010104" pitchFamily="34" charset="0"/>
                <a:ea typeface="Aptos" panose="020B0004020202020204" pitchFamily="34" charset="0"/>
                <a:cs typeface="Times New Roman" panose="02020603050405020304" pitchFamily="18" charset="0"/>
              </a:rPr>
              <a:t>4TH</a:t>
            </a:r>
            <a:r>
              <a:rPr lang="en-GB" sz="1200" b="1" kern="100" baseline="30000" dirty="0">
                <a:solidFill>
                  <a:schemeClr val="accent2">
                    <a:lumMod val="50000"/>
                  </a:schemeClr>
                </a:solidFill>
                <a:latin typeface="Mark Pro" panose="020B0504020201010104" pitchFamily="34" charset="0"/>
                <a:ea typeface="Aptos" panose="020B0004020202020204" pitchFamily="34" charset="0"/>
                <a:cs typeface="Times New Roman" panose="02020603050405020304" pitchFamily="18" charset="0"/>
              </a:rPr>
              <a:t> </a:t>
            </a:r>
            <a:r>
              <a:rPr lang="en-GB" sz="1200" b="1" kern="100" dirty="0">
                <a:solidFill>
                  <a:schemeClr val="accent2">
                    <a:lumMod val="50000"/>
                  </a:schemeClr>
                </a:solidFill>
                <a:effectLst/>
                <a:latin typeface="Mark Pro" panose="020B0504020201010104" pitchFamily="34" charset="0"/>
                <a:ea typeface="Aptos" panose="020B0004020202020204" pitchFamily="34" charset="0"/>
                <a:cs typeface="Times New Roman" panose="02020603050405020304" pitchFamily="18" charset="0"/>
              </a:rPr>
              <a:t>MARCH 2026</a:t>
            </a:r>
            <a:endParaRPr lang="en-NG" sz="1200" dirty="0">
              <a:solidFill>
                <a:schemeClr val="accent2">
                  <a:lumMod val="50000"/>
                </a:schemeClr>
              </a:solidFill>
            </a:endParaRPr>
          </a:p>
        </p:txBody>
      </p:sp>
      <p:grpSp>
        <p:nvGrpSpPr>
          <p:cNvPr id="11" name="Group 10">
            <a:extLst>
              <a:ext uri="{FF2B5EF4-FFF2-40B4-BE49-F238E27FC236}">
                <a16:creationId xmlns:a16="http://schemas.microsoft.com/office/drawing/2014/main" id="{72BBCC6C-DF16-2E39-DA0D-85E702A02AD8}"/>
              </a:ext>
            </a:extLst>
          </p:cNvPr>
          <p:cNvGrpSpPr/>
          <p:nvPr/>
        </p:nvGrpSpPr>
        <p:grpSpPr>
          <a:xfrm>
            <a:off x="2588707" y="3826246"/>
            <a:ext cx="2302279" cy="1936945"/>
            <a:chOff x="1420305" y="3660333"/>
            <a:chExt cx="2302279" cy="1936945"/>
          </a:xfrm>
        </p:grpSpPr>
        <p:pic>
          <p:nvPicPr>
            <p:cNvPr id="3" name="Picture 2">
              <a:extLst>
                <a:ext uri="{FF2B5EF4-FFF2-40B4-BE49-F238E27FC236}">
                  <a16:creationId xmlns:a16="http://schemas.microsoft.com/office/drawing/2014/main" id="{374EFA68-1FE9-CEE0-FB1C-5EE644148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305" y="3660333"/>
              <a:ext cx="2229629" cy="641863"/>
            </a:xfrm>
            <a:prstGeom prst="rect">
              <a:avLst/>
            </a:prstGeom>
          </p:spPr>
        </p:pic>
        <p:pic>
          <p:nvPicPr>
            <p:cNvPr id="8" name="Picture 7">
              <a:extLst>
                <a:ext uri="{FF2B5EF4-FFF2-40B4-BE49-F238E27FC236}">
                  <a16:creationId xmlns:a16="http://schemas.microsoft.com/office/drawing/2014/main" id="{43BD84E2-04C3-A001-B40C-5F551C794E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2955" y="4610421"/>
              <a:ext cx="2229629" cy="233164"/>
            </a:xfrm>
            <a:prstGeom prst="rect">
              <a:avLst/>
            </a:prstGeom>
          </p:spPr>
        </p:pic>
        <p:pic>
          <p:nvPicPr>
            <p:cNvPr id="9" name="Picture 2" descr="LEDCo logo">
              <a:extLst>
                <a:ext uri="{FF2B5EF4-FFF2-40B4-BE49-F238E27FC236}">
                  <a16:creationId xmlns:a16="http://schemas.microsoft.com/office/drawing/2014/main" id="{9F4B771E-5154-3A63-2856-A1D948E31C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1109" y="5138569"/>
              <a:ext cx="2203177" cy="45870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12207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85809-CCE6-95FC-5275-F9FEA4C2715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609BBB0-F2EE-D46A-E2A5-DFD5753F4D3B}"/>
              </a:ext>
            </a:extLst>
          </p:cNvPr>
          <p:cNvSpPr txBox="1"/>
          <p:nvPr/>
        </p:nvSpPr>
        <p:spPr>
          <a:xfrm>
            <a:off x="467203" y="1038300"/>
            <a:ext cx="4710853" cy="369332"/>
          </a:xfrm>
          <a:prstGeom prst="rect">
            <a:avLst/>
          </a:prstGeom>
          <a:noFill/>
        </p:spPr>
        <p:txBody>
          <a:bodyPr wrap="square">
            <a:spAutoFit/>
          </a:bodyPr>
          <a:lstStyle/>
          <a:p>
            <a:r>
              <a:rPr lang="en-GB" b="1" dirty="0">
                <a:latin typeface="Mark Pro" panose="020B0504020201010104" pitchFamily="34" charset="0"/>
              </a:rPr>
              <a:t>Africa’s Manufacturing Sector: Overview</a:t>
            </a:r>
            <a:endParaRPr lang="en-NG" dirty="0">
              <a:latin typeface="Mark Pro" panose="020B0504020201010104" pitchFamily="34" charset="0"/>
            </a:endParaRPr>
          </a:p>
        </p:txBody>
      </p:sp>
      <p:sp>
        <p:nvSpPr>
          <p:cNvPr id="8" name="TextBox 7">
            <a:extLst>
              <a:ext uri="{FF2B5EF4-FFF2-40B4-BE49-F238E27FC236}">
                <a16:creationId xmlns:a16="http://schemas.microsoft.com/office/drawing/2014/main" id="{B528798C-C241-F289-8B6D-C4DFDCF96184}"/>
              </a:ext>
            </a:extLst>
          </p:cNvPr>
          <p:cNvSpPr txBox="1"/>
          <p:nvPr/>
        </p:nvSpPr>
        <p:spPr>
          <a:xfrm>
            <a:off x="426392" y="1545444"/>
            <a:ext cx="6733697" cy="2119234"/>
          </a:xfrm>
          <a:prstGeom prst="rect">
            <a:avLst/>
          </a:prstGeom>
          <a:noFill/>
        </p:spPr>
        <p:txBody>
          <a:bodyPr wrap="square">
            <a:spAutoFit/>
          </a:bodyPr>
          <a:lstStyle/>
          <a:p>
            <a:pPr marL="342900" indent="-342900" algn="just">
              <a:lnSpc>
                <a:spcPct val="115000"/>
              </a:lnSpc>
              <a:spcAft>
                <a:spcPts val="800"/>
              </a:spcAft>
              <a:buFont typeface="+mj-lt"/>
              <a:buAutoNum type="arabicPeriod"/>
            </a:pPr>
            <a:r>
              <a:rPr lang="en-GB" sz="1400" kern="100" dirty="0">
                <a:effectLst/>
                <a:latin typeface="Mark Pro" panose="020B0504020201010104" pitchFamily="34" charset="0"/>
                <a:ea typeface="Aptos" panose="020B0004020202020204" pitchFamily="34" charset="0"/>
                <a:cs typeface="Times New Roman" panose="02020603050405020304" pitchFamily="18" charset="0"/>
              </a:rPr>
              <a:t>Africa’s manufacturing sector currently contributes </a:t>
            </a:r>
          </a:p>
          <a:p>
            <a:pPr marL="800100" lvl="1" indent="-342900" algn="just">
              <a:lnSpc>
                <a:spcPct val="115000"/>
              </a:lnSpc>
              <a:spcAft>
                <a:spcPts val="800"/>
              </a:spcAft>
              <a:buAutoNum type="alphaLcPeriod"/>
            </a:pPr>
            <a:r>
              <a:rPr lang="en-GB" sz="1400" kern="100" dirty="0">
                <a:effectLst/>
                <a:latin typeface="Mark Pro" panose="020B0504020201010104" pitchFamily="34" charset="0"/>
                <a:ea typeface="Aptos" panose="020B0004020202020204" pitchFamily="34" charset="0"/>
                <a:cs typeface="Times New Roman" panose="02020603050405020304" pitchFamily="18" charset="0"/>
              </a:rPr>
              <a:t>about 10–11% of the continent GDP and </a:t>
            </a:r>
          </a:p>
          <a:p>
            <a:pPr marL="800100" lvl="1" indent="-342900" algn="just">
              <a:lnSpc>
                <a:spcPct val="115000"/>
              </a:lnSpc>
              <a:spcAft>
                <a:spcPts val="800"/>
              </a:spcAft>
              <a:buAutoNum type="alphaLcPeriod"/>
            </a:pPr>
            <a:r>
              <a:rPr lang="en-GB" sz="1400" kern="100" dirty="0">
                <a:effectLst/>
                <a:latin typeface="Mark Pro" panose="020B0504020201010104" pitchFamily="34" charset="0"/>
                <a:ea typeface="Aptos" panose="020B0004020202020204" pitchFamily="34" charset="0"/>
                <a:cs typeface="Times New Roman" panose="02020603050405020304" pitchFamily="18" charset="0"/>
              </a:rPr>
              <a:t>about 2% of global manufacturing output, reflecting steady but still limited industrial depth. </a:t>
            </a:r>
          </a:p>
          <a:p>
            <a:pPr marL="342900" indent="-342900" algn="just">
              <a:lnSpc>
                <a:spcPct val="115000"/>
              </a:lnSpc>
              <a:spcAft>
                <a:spcPts val="800"/>
              </a:spcAft>
              <a:buFont typeface="+mj-lt"/>
              <a:buAutoNum type="arabicPeriod"/>
            </a:pPr>
            <a:r>
              <a:rPr lang="en-GB" sz="1400" kern="100" dirty="0">
                <a:effectLst/>
                <a:latin typeface="Mark Pro" panose="020B0504020201010104" pitchFamily="34" charset="0"/>
                <a:ea typeface="Aptos" panose="020B0004020202020204" pitchFamily="34" charset="0"/>
                <a:cs typeface="Times New Roman" panose="02020603050405020304" pitchFamily="18" charset="0"/>
              </a:rPr>
              <a:t>Production centres include </a:t>
            </a:r>
            <a:r>
              <a:rPr lang="en-GB" sz="1400" b="1" kern="100" dirty="0">
                <a:solidFill>
                  <a:schemeClr val="accent1"/>
                </a:solidFill>
                <a:effectLst/>
                <a:highlight>
                  <a:srgbClr val="FFFF00"/>
                </a:highlight>
                <a:latin typeface="Mark Pro" panose="020B0504020201010104" pitchFamily="34" charset="0"/>
                <a:ea typeface="Aptos" panose="020B0004020202020204" pitchFamily="34" charset="0"/>
                <a:cs typeface="Times New Roman" panose="02020603050405020304" pitchFamily="18" charset="0"/>
              </a:rPr>
              <a:t>South Africa, Egypt, Nigeria, and Morocco</a:t>
            </a:r>
            <a:r>
              <a:rPr lang="en-GB" sz="1400" kern="100" dirty="0">
                <a:effectLst/>
                <a:latin typeface="Mark Pro" panose="020B0504020201010104" pitchFamily="34" charset="0"/>
                <a:ea typeface="Aptos" panose="020B0004020202020204" pitchFamily="34" charset="0"/>
                <a:cs typeface="Times New Roman" panose="02020603050405020304" pitchFamily="18" charset="0"/>
              </a:rPr>
              <a:t>, with strengths in </a:t>
            </a:r>
            <a:r>
              <a:rPr lang="en-GB" sz="1400" b="1" kern="100" dirty="0">
                <a:effectLst/>
                <a:highlight>
                  <a:srgbClr val="FFFF00"/>
                </a:highlight>
                <a:latin typeface="Mark Pro" panose="020B0504020201010104" pitchFamily="34" charset="0"/>
                <a:ea typeface="Aptos" panose="020B0004020202020204" pitchFamily="34" charset="0"/>
                <a:cs typeface="Times New Roman" panose="02020603050405020304" pitchFamily="18" charset="0"/>
              </a:rPr>
              <a:t>food processing, cement, automotive assembly, and basic consumer goods. </a:t>
            </a:r>
            <a:endParaRPr lang="en-NG" sz="20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38" name="Group 37">
            <a:extLst>
              <a:ext uri="{FF2B5EF4-FFF2-40B4-BE49-F238E27FC236}">
                <a16:creationId xmlns:a16="http://schemas.microsoft.com/office/drawing/2014/main" id="{DAD3A014-1A89-0F05-98F7-D6DCF5B1DB0F}"/>
              </a:ext>
            </a:extLst>
          </p:cNvPr>
          <p:cNvGrpSpPr/>
          <p:nvPr/>
        </p:nvGrpSpPr>
        <p:grpSpPr>
          <a:xfrm>
            <a:off x="1373444" y="4215361"/>
            <a:ext cx="5335931" cy="1407443"/>
            <a:chOff x="300618" y="4097467"/>
            <a:chExt cx="5994336" cy="1695094"/>
          </a:xfrm>
          <a:solidFill>
            <a:schemeClr val="accent2">
              <a:lumMod val="20000"/>
              <a:lumOff val="80000"/>
            </a:schemeClr>
          </a:solidFill>
          <a:effectLst>
            <a:outerShdw blurRad="50800" dist="38100" dir="5400000" algn="t" rotWithShape="0">
              <a:prstClr val="black">
                <a:alpha val="40000"/>
              </a:prstClr>
            </a:outerShdw>
          </a:effectLst>
        </p:grpSpPr>
        <p:sp>
          <p:nvSpPr>
            <p:cNvPr id="11" name="Rectangle: Rounded Corners 10">
              <a:extLst>
                <a:ext uri="{FF2B5EF4-FFF2-40B4-BE49-F238E27FC236}">
                  <a16:creationId xmlns:a16="http://schemas.microsoft.com/office/drawing/2014/main" id="{FA39AE32-1539-788A-3979-2E48762B771B}"/>
                </a:ext>
              </a:extLst>
            </p:cNvPr>
            <p:cNvSpPr/>
            <p:nvPr/>
          </p:nvSpPr>
          <p:spPr>
            <a:xfrm>
              <a:off x="3053085" y="4754776"/>
              <a:ext cx="3241869" cy="1037785"/>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Africa’s contribution to Global Manufacturing output</a:t>
              </a:r>
            </a:p>
            <a:p>
              <a:pPr algn="ctr"/>
              <a:r>
                <a:rPr lang="en-NG" sz="2400" b="1" dirty="0">
                  <a:solidFill>
                    <a:schemeClr val="tx2">
                      <a:lumMod val="75000"/>
                      <a:lumOff val="25000"/>
                    </a:schemeClr>
                  </a:solidFill>
                  <a:latin typeface="Mark Pro" panose="020B0504020201010104" pitchFamily="34" charset="0"/>
                </a:rPr>
                <a:t>~</a:t>
              </a:r>
              <a:r>
                <a:rPr lang="en-GB" sz="2400" b="1" dirty="0">
                  <a:solidFill>
                    <a:schemeClr val="tx2">
                      <a:lumMod val="75000"/>
                      <a:lumOff val="25000"/>
                    </a:schemeClr>
                  </a:solidFill>
                  <a:latin typeface="Mark Pro" panose="020B0504020201010104" pitchFamily="34" charset="0"/>
                </a:rPr>
                <a:t>2%</a:t>
              </a:r>
              <a:endParaRPr lang="en-NG" sz="2400" b="1" dirty="0">
                <a:solidFill>
                  <a:schemeClr val="tx2">
                    <a:lumMod val="75000"/>
                    <a:lumOff val="25000"/>
                  </a:schemeClr>
                </a:solidFill>
                <a:latin typeface="Mark Pro" panose="020B0504020201010104" pitchFamily="34" charset="0"/>
              </a:endParaRPr>
            </a:p>
          </p:txBody>
        </p:sp>
        <p:sp>
          <p:nvSpPr>
            <p:cNvPr id="12" name="Rectangle: Rounded Corners 11">
              <a:extLst>
                <a:ext uri="{FF2B5EF4-FFF2-40B4-BE49-F238E27FC236}">
                  <a16:creationId xmlns:a16="http://schemas.microsoft.com/office/drawing/2014/main" id="{073D48E9-1D73-6467-9B57-E9E7A5496BCC}"/>
                </a:ext>
              </a:extLst>
            </p:cNvPr>
            <p:cNvSpPr/>
            <p:nvPr/>
          </p:nvSpPr>
          <p:spPr>
            <a:xfrm>
              <a:off x="300618" y="4097467"/>
              <a:ext cx="2994689" cy="1037786"/>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Contribution to Africa’s GDP</a:t>
              </a:r>
            </a:p>
            <a:p>
              <a:pPr algn="ctr"/>
              <a:r>
                <a:rPr lang="en-NG" sz="2400" b="1" dirty="0">
                  <a:solidFill>
                    <a:schemeClr val="tx2">
                      <a:lumMod val="75000"/>
                      <a:lumOff val="25000"/>
                    </a:schemeClr>
                  </a:solidFill>
                  <a:latin typeface="Mark Pro" panose="020B0504020201010104" pitchFamily="34" charset="0"/>
                </a:rPr>
                <a:t>~</a:t>
              </a:r>
              <a:r>
                <a:rPr lang="en-GB" sz="2400" b="1" dirty="0">
                  <a:solidFill>
                    <a:schemeClr val="tx2">
                      <a:lumMod val="75000"/>
                      <a:lumOff val="25000"/>
                    </a:schemeClr>
                  </a:solidFill>
                  <a:latin typeface="Mark Pro" panose="020B0504020201010104" pitchFamily="34" charset="0"/>
                </a:rPr>
                <a:t>11%</a:t>
              </a:r>
            </a:p>
          </p:txBody>
        </p:sp>
      </p:grpSp>
      <p:pic>
        <p:nvPicPr>
          <p:cNvPr id="50" name="Graphic 49" descr="Cement truck outline">
            <a:extLst>
              <a:ext uri="{FF2B5EF4-FFF2-40B4-BE49-F238E27FC236}">
                <a16:creationId xmlns:a16="http://schemas.microsoft.com/office/drawing/2014/main" id="{F7E53645-83C2-2D3A-2DEF-91809A6E9F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5550" y="6173488"/>
            <a:ext cx="463825" cy="463825"/>
          </a:xfrm>
          <a:prstGeom prst="rect">
            <a:avLst/>
          </a:prstGeom>
        </p:spPr>
      </p:pic>
      <p:pic>
        <p:nvPicPr>
          <p:cNvPr id="62" name="Picture 61">
            <a:extLst>
              <a:ext uri="{FF2B5EF4-FFF2-40B4-BE49-F238E27FC236}">
                <a16:creationId xmlns:a16="http://schemas.microsoft.com/office/drawing/2014/main" id="{96F9EF31-6B93-527A-62B4-E475113FBE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3" y="200"/>
            <a:ext cx="508000" cy="673735"/>
          </a:xfrm>
          <a:prstGeom prst="rect">
            <a:avLst/>
          </a:prstGeom>
        </p:spPr>
      </p:pic>
      <p:grpSp>
        <p:nvGrpSpPr>
          <p:cNvPr id="61" name="Group 60">
            <a:extLst>
              <a:ext uri="{FF2B5EF4-FFF2-40B4-BE49-F238E27FC236}">
                <a16:creationId xmlns:a16="http://schemas.microsoft.com/office/drawing/2014/main" id="{4CD5B031-EF85-3D92-767D-9882CF1970FF}"/>
              </a:ext>
            </a:extLst>
          </p:cNvPr>
          <p:cNvGrpSpPr/>
          <p:nvPr/>
        </p:nvGrpSpPr>
        <p:grpSpPr>
          <a:xfrm>
            <a:off x="7453421" y="695201"/>
            <a:ext cx="4583814" cy="4971953"/>
            <a:chOff x="7330401" y="543221"/>
            <a:chExt cx="4759999" cy="5123933"/>
          </a:xfrm>
        </p:grpSpPr>
        <p:grpSp>
          <p:nvGrpSpPr>
            <p:cNvPr id="37" name="Group 36">
              <a:extLst>
                <a:ext uri="{FF2B5EF4-FFF2-40B4-BE49-F238E27FC236}">
                  <a16:creationId xmlns:a16="http://schemas.microsoft.com/office/drawing/2014/main" id="{7D954ACD-B827-3F9C-E61B-0A79057A9D5C}"/>
                </a:ext>
              </a:extLst>
            </p:cNvPr>
            <p:cNvGrpSpPr/>
            <p:nvPr/>
          </p:nvGrpSpPr>
          <p:grpSpPr>
            <a:xfrm>
              <a:off x="7330401" y="802155"/>
              <a:ext cx="4759999" cy="4864999"/>
              <a:chOff x="7432001" y="802155"/>
              <a:chExt cx="4759999" cy="4864999"/>
            </a:xfrm>
          </p:grpSpPr>
          <p:pic>
            <p:nvPicPr>
              <p:cNvPr id="16" name="Picture 15">
                <a:extLst>
                  <a:ext uri="{FF2B5EF4-FFF2-40B4-BE49-F238E27FC236}">
                    <a16:creationId xmlns:a16="http://schemas.microsoft.com/office/drawing/2014/main" id="{23FA111F-D775-33D2-D44E-891F0AB7E5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2001" y="802155"/>
                <a:ext cx="4759999" cy="4864999"/>
              </a:xfrm>
              <a:prstGeom prst="rect">
                <a:avLst/>
              </a:prstGeom>
            </p:spPr>
          </p:pic>
          <p:grpSp>
            <p:nvGrpSpPr>
              <p:cNvPr id="36" name="Group 35">
                <a:extLst>
                  <a:ext uri="{FF2B5EF4-FFF2-40B4-BE49-F238E27FC236}">
                    <a16:creationId xmlns:a16="http://schemas.microsoft.com/office/drawing/2014/main" id="{E056A350-D6E2-C1C8-93AE-4E4CBD23BABA}"/>
                  </a:ext>
                </a:extLst>
              </p:cNvPr>
              <p:cNvGrpSpPr/>
              <p:nvPr/>
            </p:nvGrpSpPr>
            <p:grpSpPr>
              <a:xfrm>
                <a:off x="8228385" y="861237"/>
                <a:ext cx="2598319" cy="4408327"/>
                <a:chOff x="8228385" y="861237"/>
                <a:chExt cx="2598319" cy="4408327"/>
              </a:xfrm>
            </p:grpSpPr>
            <p:pic>
              <p:nvPicPr>
                <p:cNvPr id="32" name="Graphic 31" descr="Marker with solid fill">
                  <a:extLst>
                    <a:ext uri="{FF2B5EF4-FFF2-40B4-BE49-F238E27FC236}">
                      <a16:creationId xmlns:a16="http://schemas.microsoft.com/office/drawing/2014/main" id="{A473DE5D-A974-BD44-1914-B0B41B9DF3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28385" y="861237"/>
                  <a:ext cx="501503" cy="501503"/>
                </a:xfrm>
                <a:prstGeom prst="rect">
                  <a:avLst/>
                </a:prstGeom>
              </p:spPr>
            </p:pic>
            <p:pic>
              <p:nvPicPr>
                <p:cNvPr id="33" name="Graphic 32" descr="Marker with solid fill">
                  <a:extLst>
                    <a:ext uri="{FF2B5EF4-FFF2-40B4-BE49-F238E27FC236}">
                      <a16:creationId xmlns:a16="http://schemas.microsoft.com/office/drawing/2014/main" id="{B70005C7-7744-E9BF-B35D-CE33DBAAE4E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01780" y="2603204"/>
                  <a:ext cx="501503" cy="501503"/>
                </a:xfrm>
                <a:prstGeom prst="rect">
                  <a:avLst/>
                </a:prstGeom>
              </p:spPr>
            </p:pic>
            <p:pic>
              <p:nvPicPr>
                <p:cNvPr id="34" name="Graphic 33" descr="Marker with solid fill">
                  <a:extLst>
                    <a:ext uri="{FF2B5EF4-FFF2-40B4-BE49-F238E27FC236}">
                      <a16:creationId xmlns:a16="http://schemas.microsoft.com/office/drawing/2014/main" id="{D9862018-9702-7CA2-89E1-BE973293526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25201" y="1419453"/>
                  <a:ext cx="501503" cy="501503"/>
                </a:xfrm>
                <a:prstGeom prst="rect">
                  <a:avLst/>
                </a:prstGeom>
              </p:spPr>
            </p:pic>
            <p:pic>
              <p:nvPicPr>
                <p:cNvPr id="35" name="Graphic 34" descr="Marker with solid fill">
                  <a:extLst>
                    <a:ext uri="{FF2B5EF4-FFF2-40B4-BE49-F238E27FC236}">
                      <a16:creationId xmlns:a16="http://schemas.microsoft.com/office/drawing/2014/main" id="{4D5BF7D3-E8B5-3869-75AA-05D585FE4AF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48683" y="4768061"/>
                  <a:ext cx="501503" cy="501503"/>
                </a:xfrm>
                <a:prstGeom prst="rect">
                  <a:avLst/>
                </a:prstGeom>
              </p:spPr>
            </p:pic>
          </p:grpSp>
        </p:grpSp>
        <p:sp>
          <p:nvSpPr>
            <p:cNvPr id="9" name="Rectangle: Rounded Corners 8">
              <a:extLst>
                <a:ext uri="{FF2B5EF4-FFF2-40B4-BE49-F238E27FC236}">
                  <a16:creationId xmlns:a16="http://schemas.microsoft.com/office/drawing/2014/main" id="{C4EDBF69-F562-8B62-C9A1-CF112C45D685}"/>
                </a:ext>
              </a:extLst>
            </p:cNvPr>
            <p:cNvSpPr/>
            <p:nvPr/>
          </p:nvSpPr>
          <p:spPr>
            <a:xfrm>
              <a:off x="8260579" y="543221"/>
              <a:ext cx="3339092" cy="37838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2">
                      <a:lumMod val="75000"/>
                      <a:lumOff val="25000"/>
                    </a:schemeClr>
                  </a:solidFill>
                  <a:latin typeface="Mark Pro" panose="020B0504020201010104" pitchFamily="34" charset="0"/>
                </a:rPr>
                <a:t>Africa’s Manufacturing Hubs</a:t>
              </a:r>
              <a:endParaRPr lang="en-NG" sz="2800" b="1" dirty="0">
                <a:solidFill>
                  <a:schemeClr val="tx2">
                    <a:lumMod val="75000"/>
                    <a:lumOff val="25000"/>
                  </a:schemeClr>
                </a:solidFill>
                <a:latin typeface="Mark Pro" panose="020B0504020201010104" pitchFamily="34" charset="0"/>
              </a:endParaRPr>
            </a:p>
          </p:txBody>
        </p:sp>
      </p:grpSp>
      <p:grpSp>
        <p:nvGrpSpPr>
          <p:cNvPr id="14" name="Group 13">
            <a:extLst>
              <a:ext uri="{FF2B5EF4-FFF2-40B4-BE49-F238E27FC236}">
                <a16:creationId xmlns:a16="http://schemas.microsoft.com/office/drawing/2014/main" id="{33A4D802-9C75-8D11-383A-DF1D17932103}"/>
              </a:ext>
            </a:extLst>
          </p:cNvPr>
          <p:cNvGrpSpPr/>
          <p:nvPr/>
        </p:nvGrpSpPr>
        <p:grpSpPr>
          <a:xfrm>
            <a:off x="292969" y="5960908"/>
            <a:ext cx="11615333" cy="861677"/>
            <a:chOff x="292969" y="5960908"/>
            <a:chExt cx="11615333" cy="861677"/>
          </a:xfrm>
        </p:grpSpPr>
        <p:grpSp>
          <p:nvGrpSpPr>
            <p:cNvPr id="63" name="Group 62">
              <a:extLst>
                <a:ext uri="{FF2B5EF4-FFF2-40B4-BE49-F238E27FC236}">
                  <a16:creationId xmlns:a16="http://schemas.microsoft.com/office/drawing/2014/main" id="{A8A0D7E4-B444-86B4-AED7-7C3B21A6DE84}"/>
                </a:ext>
              </a:extLst>
            </p:cNvPr>
            <p:cNvGrpSpPr/>
            <p:nvPr/>
          </p:nvGrpSpPr>
          <p:grpSpPr>
            <a:xfrm>
              <a:off x="292969" y="5960908"/>
              <a:ext cx="11615333" cy="861677"/>
              <a:chOff x="326637" y="5974561"/>
              <a:chExt cx="11615333" cy="861677"/>
            </a:xfrm>
          </p:grpSpPr>
          <p:pic>
            <p:nvPicPr>
              <p:cNvPr id="59" name="Picture 58">
                <a:extLst>
                  <a:ext uri="{FF2B5EF4-FFF2-40B4-BE49-F238E27FC236}">
                    <a16:creationId xmlns:a16="http://schemas.microsoft.com/office/drawing/2014/main" id="{F4C152BF-72F4-653A-21AF-F7C05732D4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6637" y="6049123"/>
                <a:ext cx="683868" cy="698953"/>
              </a:xfrm>
              <a:prstGeom prst="rect">
                <a:avLst/>
              </a:prstGeom>
            </p:spPr>
          </p:pic>
          <p:sp>
            <p:nvSpPr>
              <p:cNvPr id="46" name="Oval 45">
                <a:extLst>
                  <a:ext uri="{FF2B5EF4-FFF2-40B4-BE49-F238E27FC236}">
                    <a16:creationId xmlns:a16="http://schemas.microsoft.com/office/drawing/2014/main" id="{2B030D22-0B68-E63E-3CC7-7165ADA33B89}"/>
                  </a:ext>
                </a:extLst>
              </p:cNvPr>
              <p:cNvSpPr/>
              <p:nvPr/>
            </p:nvSpPr>
            <p:spPr>
              <a:xfrm>
                <a:off x="729946" y="5974561"/>
                <a:ext cx="2054812" cy="86167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Africa’s Manufacturing Strength</a:t>
                </a:r>
                <a:endParaRPr lang="en-NG" sz="1200" b="1" dirty="0">
                  <a:solidFill>
                    <a:schemeClr val="tx2">
                      <a:lumMod val="75000"/>
                      <a:lumOff val="25000"/>
                    </a:schemeClr>
                  </a:solidFill>
                  <a:latin typeface="Mark Pro" panose="020B0504020201010104" pitchFamily="34" charset="0"/>
                </a:endParaRPr>
              </a:p>
            </p:txBody>
          </p:sp>
          <p:grpSp>
            <p:nvGrpSpPr>
              <p:cNvPr id="56" name="Group 55">
                <a:extLst>
                  <a:ext uri="{FF2B5EF4-FFF2-40B4-BE49-F238E27FC236}">
                    <a16:creationId xmlns:a16="http://schemas.microsoft.com/office/drawing/2014/main" id="{7644A782-A77A-D6AC-40E9-6611C9AC5BA4}"/>
                  </a:ext>
                </a:extLst>
              </p:cNvPr>
              <p:cNvGrpSpPr/>
              <p:nvPr/>
            </p:nvGrpSpPr>
            <p:grpSpPr>
              <a:xfrm>
                <a:off x="2576268" y="6184346"/>
                <a:ext cx="9365702" cy="463825"/>
                <a:chOff x="2576268" y="6184346"/>
                <a:chExt cx="9365702" cy="463825"/>
              </a:xfrm>
            </p:grpSpPr>
            <p:pic>
              <p:nvPicPr>
                <p:cNvPr id="48" name="Graphic 47" descr="Car with solid fill">
                  <a:extLst>
                    <a:ext uri="{FF2B5EF4-FFF2-40B4-BE49-F238E27FC236}">
                      <a16:creationId xmlns:a16="http://schemas.microsoft.com/office/drawing/2014/main" id="{73A7FE03-08A3-9ECA-C929-7008C43A85B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18100" y="6184346"/>
                  <a:ext cx="463825" cy="463825"/>
                </a:xfrm>
                <a:prstGeom prst="rect">
                  <a:avLst/>
                </a:prstGeom>
              </p:spPr>
            </p:pic>
            <p:grpSp>
              <p:nvGrpSpPr>
                <p:cNvPr id="55" name="Group 54">
                  <a:extLst>
                    <a:ext uri="{FF2B5EF4-FFF2-40B4-BE49-F238E27FC236}">
                      <a16:creationId xmlns:a16="http://schemas.microsoft.com/office/drawing/2014/main" id="{B5A90A22-C434-9132-8329-8E3852C3339F}"/>
                    </a:ext>
                  </a:extLst>
                </p:cNvPr>
                <p:cNvGrpSpPr/>
                <p:nvPr/>
              </p:nvGrpSpPr>
              <p:grpSpPr>
                <a:xfrm>
                  <a:off x="2576268" y="6187192"/>
                  <a:ext cx="9365702" cy="457200"/>
                  <a:chOff x="2576268" y="6187192"/>
                  <a:chExt cx="9365702" cy="457200"/>
                </a:xfrm>
              </p:grpSpPr>
              <p:grpSp>
                <p:nvGrpSpPr>
                  <p:cNvPr id="45" name="Group 44">
                    <a:extLst>
                      <a:ext uri="{FF2B5EF4-FFF2-40B4-BE49-F238E27FC236}">
                        <a16:creationId xmlns:a16="http://schemas.microsoft.com/office/drawing/2014/main" id="{579BB4AF-E442-66A3-98C3-8DC5FFEEEC50}"/>
                      </a:ext>
                    </a:extLst>
                  </p:cNvPr>
                  <p:cNvGrpSpPr/>
                  <p:nvPr/>
                </p:nvGrpSpPr>
                <p:grpSpPr>
                  <a:xfrm>
                    <a:off x="2576268" y="6246651"/>
                    <a:ext cx="8885786" cy="328121"/>
                    <a:chOff x="1017320" y="6184900"/>
                    <a:chExt cx="8885786" cy="328121"/>
                  </a:xfrm>
                </p:grpSpPr>
                <p:sp>
                  <p:nvSpPr>
                    <p:cNvPr id="39" name="Rectangle: Rounded Corners 38">
                      <a:extLst>
                        <a:ext uri="{FF2B5EF4-FFF2-40B4-BE49-F238E27FC236}">
                          <a16:creationId xmlns:a16="http://schemas.microsoft.com/office/drawing/2014/main" id="{CA83DF6A-AF99-762D-91EB-EC0F2FD5DE93}"/>
                        </a:ext>
                      </a:extLst>
                    </p:cNvPr>
                    <p:cNvSpPr/>
                    <p:nvPr/>
                  </p:nvSpPr>
                  <p:spPr>
                    <a:xfrm>
                      <a:off x="1017320" y="6184900"/>
                      <a:ext cx="1617185" cy="3175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Food processing</a:t>
                      </a:r>
                      <a:endParaRPr lang="en-NG" sz="1200" b="1" dirty="0">
                        <a:solidFill>
                          <a:schemeClr val="tx2">
                            <a:lumMod val="75000"/>
                            <a:lumOff val="25000"/>
                          </a:schemeClr>
                        </a:solidFill>
                        <a:latin typeface="Mark Pro" panose="020B0504020201010104" pitchFamily="34" charset="0"/>
                      </a:endParaRPr>
                    </a:p>
                  </p:txBody>
                </p:sp>
                <p:sp>
                  <p:nvSpPr>
                    <p:cNvPr id="42" name="Rectangle: Rounded Corners 41">
                      <a:extLst>
                        <a:ext uri="{FF2B5EF4-FFF2-40B4-BE49-F238E27FC236}">
                          <a16:creationId xmlns:a16="http://schemas.microsoft.com/office/drawing/2014/main" id="{A7C16D91-9376-7FD2-7DF4-23F76FCB54EB}"/>
                        </a:ext>
                      </a:extLst>
                    </p:cNvPr>
                    <p:cNvSpPr/>
                    <p:nvPr/>
                  </p:nvSpPr>
                  <p:spPr>
                    <a:xfrm>
                      <a:off x="3029085" y="6195521"/>
                      <a:ext cx="1617185" cy="3175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Cement</a:t>
                      </a:r>
                      <a:endParaRPr lang="en-NG" sz="1200" b="1" dirty="0">
                        <a:solidFill>
                          <a:schemeClr val="tx2">
                            <a:lumMod val="75000"/>
                            <a:lumOff val="25000"/>
                          </a:schemeClr>
                        </a:solidFill>
                        <a:latin typeface="Mark Pro" panose="020B0504020201010104" pitchFamily="34" charset="0"/>
                      </a:endParaRPr>
                    </a:p>
                  </p:txBody>
                </p:sp>
                <p:sp>
                  <p:nvSpPr>
                    <p:cNvPr id="43" name="Rectangle: Rounded Corners 42">
                      <a:extLst>
                        <a:ext uri="{FF2B5EF4-FFF2-40B4-BE49-F238E27FC236}">
                          <a16:creationId xmlns:a16="http://schemas.microsoft.com/office/drawing/2014/main" id="{0CB4C12C-A80B-8CBE-485E-40694FF40963}"/>
                        </a:ext>
                      </a:extLst>
                    </p:cNvPr>
                    <p:cNvSpPr/>
                    <p:nvPr/>
                  </p:nvSpPr>
                  <p:spPr>
                    <a:xfrm>
                      <a:off x="5225943" y="6195291"/>
                      <a:ext cx="1950278" cy="3175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Automotive Assembly</a:t>
                      </a:r>
                      <a:endParaRPr lang="en-NG" sz="1200" b="1" dirty="0">
                        <a:solidFill>
                          <a:schemeClr val="tx2">
                            <a:lumMod val="75000"/>
                            <a:lumOff val="25000"/>
                          </a:schemeClr>
                        </a:solidFill>
                        <a:latin typeface="Mark Pro" panose="020B0504020201010104" pitchFamily="34" charset="0"/>
                      </a:endParaRPr>
                    </a:p>
                  </p:txBody>
                </p:sp>
                <p:sp>
                  <p:nvSpPr>
                    <p:cNvPr id="44" name="Rectangle: Rounded Corners 43">
                      <a:extLst>
                        <a:ext uri="{FF2B5EF4-FFF2-40B4-BE49-F238E27FC236}">
                          <a16:creationId xmlns:a16="http://schemas.microsoft.com/office/drawing/2014/main" id="{B9D76A3A-9C59-990C-3F42-5A6F02CA5FBF}"/>
                        </a:ext>
                      </a:extLst>
                    </p:cNvPr>
                    <p:cNvSpPr/>
                    <p:nvPr/>
                  </p:nvSpPr>
                  <p:spPr>
                    <a:xfrm>
                      <a:off x="7784352" y="6195291"/>
                      <a:ext cx="2118754" cy="3175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2">
                              <a:lumMod val="75000"/>
                              <a:lumOff val="25000"/>
                            </a:schemeClr>
                          </a:solidFill>
                          <a:latin typeface="Mark Pro" panose="020B0504020201010104" pitchFamily="34" charset="0"/>
                        </a:rPr>
                        <a:t>Basic Consumer goods</a:t>
                      </a:r>
                      <a:endParaRPr lang="en-NG" sz="1200" b="1" dirty="0">
                        <a:solidFill>
                          <a:schemeClr val="tx2">
                            <a:lumMod val="75000"/>
                            <a:lumOff val="25000"/>
                          </a:schemeClr>
                        </a:solidFill>
                        <a:latin typeface="Mark Pro" panose="020B0504020201010104" pitchFamily="34" charset="0"/>
                      </a:endParaRPr>
                    </a:p>
                  </p:txBody>
                </p:sp>
              </p:grpSp>
              <p:pic>
                <p:nvPicPr>
                  <p:cNvPr id="54" name="Graphic 53" descr="Target Audience with solid fill">
                    <a:extLst>
                      <a:ext uri="{FF2B5EF4-FFF2-40B4-BE49-F238E27FC236}">
                        <a16:creationId xmlns:a16="http://schemas.microsoft.com/office/drawing/2014/main" id="{09D85AB7-8305-82EE-2DA9-C63F4508937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484770" y="6187192"/>
                    <a:ext cx="457200" cy="457200"/>
                  </a:xfrm>
                  <a:prstGeom prst="rect">
                    <a:avLst/>
                  </a:prstGeom>
                </p:spPr>
              </p:pic>
            </p:grpSp>
          </p:grpSp>
        </p:grpSp>
        <p:pic>
          <p:nvPicPr>
            <p:cNvPr id="13" name="Graphic 12" descr="Factory with solid fill">
              <a:extLst>
                <a:ext uri="{FF2B5EF4-FFF2-40B4-BE49-F238E27FC236}">
                  <a16:creationId xmlns:a16="http://schemas.microsoft.com/office/drawing/2014/main" id="{7C7632A1-9AB5-6D00-FFE5-07627B749C3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49679" y="6231916"/>
              <a:ext cx="363247" cy="363247"/>
            </a:xfrm>
            <a:prstGeom prst="rect">
              <a:avLst/>
            </a:prstGeom>
          </p:spPr>
        </p:pic>
      </p:grpSp>
      <p:pic>
        <p:nvPicPr>
          <p:cNvPr id="17" name="Picture 16">
            <a:extLst>
              <a:ext uri="{FF2B5EF4-FFF2-40B4-BE49-F238E27FC236}">
                <a16:creationId xmlns:a16="http://schemas.microsoft.com/office/drawing/2014/main" id="{CD808BCC-562A-E567-AD85-B0615E009AB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962371" y="29472"/>
            <a:ext cx="2229629" cy="233164"/>
          </a:xfrm>
          <a:prstGeom prst="rect">
            <a:avLst/>
          </a:prstGeom>
        </p:spPr>
      </p:pic>
    </p:spTree>
    <p:extLst>
      <p:ext uri="{BB962C8B-B14F-4D97-AF65-F5344CB8AC3E}">
        <p14:creationId xmlns:p14="http://schemas.microsoft.com/office/powerpoint/2010/main" val="1974455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2D90D2C-46EA-1F2C-4BC3-BF5B476D576D}"/>
              </a:ext>
            </a:extLst>
          </p:cNvPr>
          <p:cNvSpPr txBox="1"/>
          <p:nvPr/>
        </p:nvSpPr>
        <p:spPr>
          <a:xfrm>
            <a:off x="467203" y="1771997"/>
            <a:ext cx="6422065" cy="3539430"/>
          </a:xfrm>
          <a:prstGeom prst="rect">
            <a:avLst/>
          </a:prstGeom>
          <a:noFill/>
        </p:spPr>
        <p:txBody>
          <a:bodyPr wrap="square">
            <a:spAutoFit/>
          </a:bodyPr>
          <a:lstStyle/>
          <a:p>
            <a:pPr algn="just"/>
            <a:r>
              <a:rPr lang="en-GB" sz="1400" dirty="0">
                <a:latin typeface="Mark Pro" panose="020B0504020201010104" pitchFamily="34" charset="0"/>
              </a:rPr>
              <a:t>Key drivers of change include:</a:t>
            </a:r>
          </a:p>
          <a:p>
            <a:pPr marL="342900" indent="-342900" algn="just">
              <a:buFont typeface="+mj-lt"/>
              <a:buAutoNum type="arabicPeriod"/>
            </a:pPr>
            <a:r>
              <a:rPr lang="en-GB" sz="1400" dirty="0">
                <a:latin typeface="Mark Pro" panose="020B0504020201010104" pitchFamily="34" charset="0"/>
              </a:rPr>
              <a:t>implementation of the African Continental Free Trade Area (AfCFTA), creating a single market of over </a:t>
            </a:r>
            <a:r>
              <a:rPr lang="en-GB" sz="1400" b="1" dirty="0">
                <a:latin typeface="Mark Pro" panose="020B0504020201010104" pitchFamily="34" charset="0"/>
              </a:rPr>
              <a:t>1.4 billion people</a:t>
            </a:r>
            <a:r>
              <a:rPr lang="en-GB" sz="1400" dirty="0">
                <a:latin typeface="Mark Pro" panose="020B0504020201010104" pitchFamily="34" charset="0"/>
              </a:rPr>
              <a:t> with a combined GDP of about </a:t>
            </a:r>
            <a:r>
              <a:rPr lang="en-GB" sz="1400" b="1" dirty="0">
                <a:latin typeface="Mark Pro" panose="020B0504020201010104" pitchFamily="34" charset="0"/>
              </a:rPr>
              <a:t>US$3.4 trillion.</a:t>
            </a:r>
            <a:r>
              <a:rPr lang="en-GB" sz="1400" dirty="0">
                <a:latin typeface="Mark Pro" panose="020B0504020201010104" pitchFamily="34" charset="0"/>
              </a:rPr>
              <a:t> </a:t>
            </a:r>
          </a:p>
          <a:p>
            <a:pPr marL="342900" indent="-342900" algn="just">
              <a:buFont typeface="+mj-lt"/>
              <a:buAutoNum type="arabicPeriod"/>
            </a:pPr>
            <a:endParaRPr lang="en-GB" sz="1400" dirty="0">
              <a:latin typeface="Mark Pro" panose="020B0504020201010104" pitchFamily="34" charset="0"/>
            </a:endParaRPr>
          </a:p>
          <a:p>
            <a:pPr marL="342900" indent="-342900" algn="just">
              <a:buFont typeface="+mj-lt"/>
              <a:buAutoNum type="arabicPeriod"/>
            </a:pPr>
            <a:r>
              <a:rPr lang="en-GB" sz="1400" dirty="0">
                <a:latin typeface="Mark Pro" panose="020B0504020201010104" pitchFamily="34" charset="0"/>
              </a:rPr>
              <a:t>Rapid urbanisation, (with Africa’s urban population expected to exceed </a:t>
            </a:r>
            <a:r>
              <a:rPr lang="en-GB" sz="1400" b="1" dirty="0">
                <a:latin typeface="Mark Pro" panose="020B0504020201010104" pitchFamily="34" charset="0"/>
              </a:rPr>
              <a:t>50% of the total population by 2030)</a:t>
            </a:r>
            <a:r>
              <a:rPr lang="en-GB" sz="1400" dirty="0">
                <a:latin typeface="Mark Pro" panose="020B0504020201010104" pitchFamily="34" charset="0"/>
              </a:rPr>
              <a:t> is expanding demand for housing, infrastructure, and consumer goods. </a:t>
            </a:r>
          </a:p>
          <a:p>
            <a:pPr marL="342900" indent="-342900" algn="just">
              <a:buFont typeface="+mj-lt"/>
              <a:buAutoNum type="arabicPeriod"/>
            </a:pPr>
            <a:endParaRPr lang="en-GB" sz="1400" dirty="0">
              <a:latin typeface="Mark Pro" panose="020B0504020201010104" pitchFamily="34" charset="0"/>
            </a:endParaRPr>
          </a:p>
          <a:p>
            <a:pPr marL="342900" indent="-342900" algn="just">
              <a:buFont typeface="+mj-lt"/>
              <a:buAutoNum type="arabicPeriod"/>
            </a:pPr>
            <a:r>
              <a:rPr lang="en-GB" sz="1400" dirty="0">
                <a:latin typeface="Mark Pro" panose="020B0504020201010104" pitchFamily="34" charset="0"/>
              </a:rPr>
              <a:t>Rising domestic consumption, driven by a population projected to reach </a:t>
            </a:r>
            <a:r>
              <a:rPr lang="en-GB" sz="1400" b="1" dirty="0">
                <a:latin typeface="Mark Pro" panose="020B0504020201010104" pitchFamily="34" charset="0"/>
              </a:rPr>
              <a:t>1.7 billion by 2030</a:t>
            </a:r>
            <a:r>
              <a:rPr lang="en-GB" sz="1400" dirty="0">
                <a:latin typeface="Mark Pro" panose="020B0504020201010104" pitchFamily="34" charset="0"/>
              </a:rPr>
              <a:t>, is strengthening markets for locally manufactured products. </a:t>
            </a:r>
          </a:p>
          <a:p>
            <a:pPr marL="342900" indent="-342900" algn="just">
              <a:buFont typeface="+mj-lt"/>
              <a:buAutoNum type="arabicPeriod"/>
            </a:pPr>
            <a:endParaRPr lang="en-GB" sz="1400" dirty="0">
              <a:latin typeface="Mark Pro" panose="020B0504020201010104" pitchFamily="34" charset="0"/>
            </a:endParaRPr>
          </a:p>
          <a:p>
            <a:pPr marL="342900" indent="-342900" algn="just">
              <a:buFont typeface="+mj-lt"/>
              <a:buAutoNum type="arabicPeriod"/>
            </a:pPr>
            <a:r>
              <a:rPr lang="en-GB" sz="1400" dirty="0">
                <a:latin typeface="Mark Pro" panose="020B0504020201010104" pitchFamily="34" charset="0"/>
              </a:rPr>
              <a:t>Increased infrastructure investment in transport, energy, and industrial parks is helping reduce logistics and production costs.</a:t>
            </a:r>
          </a:p>
          <a:p>
            <a:pPr algn="just"/>
            <a:endParaRPr lang="en-GB" sz="1400" dirty="0">
              <a:latin typeface="Mark Pro" panose="020B0504020201010104" pitchFamily="34" charset="0"/>
            </a:endParaRPr>
          </a:p>
        </p:txBody>
      </p:sp>
      <p:grpSp>
        <p:nvGrpSpPr>
          <p:cNvPr id="37" name="Group 36">
            <a:extLst>
              <a:ext uri="{FF2B5EF4-FFF2-40B4-BE49-F238E27FC236}">
                <a16:creationId xmlns:a16="http://schemas.microsoft.com/office/drawing/2014/main" id="{B4C64065-D3CC-9B3F-0316-F1B2B2C34085}"/>
              </a:ext>
            </a:extLst>
          </p:cNvPr>
          <p:cNvGrpSpPr/>
          <p:nvPr/>
        </p:nvGrpSpPr>
        <p:grpSpPr>
          <a:xfrm>
            <a:off x="7131530" y="630935"/>
            <a:ext cx="4391248" cy="5596129"/>
            <a:chOff x="7150971" y="873445"/>
            <a:chExt cx="4481932" cy="5871290"/>
          </a:xfrm>
          <a:solidFill>
            <a:schemeClr val="bg1"/>
          </a:solidFill>
          <a:effectLst>
            <a:outerShdw blurRad="50800" dist="38100" dir="2700000" algn="tl" rotWithShape="0">
              <a:prstClr val="black">
                <a:alpha val="40000"/>
              </a:prstClr>
            </a:outerShdw>
          </a:effectLst>
        </p:grpSpPr>
        <p:sp>
          <p:nvSpPr>
            <p:cNvPr id="11" name="Rectangle: Rounded Corners 10">
              <a:extLst>
                <a:ext uri="{FF2B5EF4-FFF2-40B4-BE49-F238E27FC236}">
                  <a16:creationId xmlns:a16="http://schemas.microsoft.com/office/drawing/2014/main" id="{8683CF83-F29B-863E-4948-967A3C6D42BC}"/>
                </a:ext>
              </a:extLst>
            </p:cNvPr>
            <p:cNvSpPr/>
            <p:nvPr/>
          </p:nvSpPr>
          <p:spPr>
            <a:xfrm>
              <a:off x="7610253" y="873445"/>
              <a:ext cx="4022650" cy="1052623"/>
            </a:xfrm>
            <a:prstGeom prst="roundRect">
              <a:avLst/>
            </a:prstGeom>
            <a:grp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latin typeface="Mark Pro" panose="020B0504020201010104" pitchFamily="34" charset="0"/>
                </a:rPr>
                <a:t>Access to single market of </a:t>
              </a:r>
            </a:p>
            <a:p>
              <a:pPr algn="ctr"/>
              <a:r>
                <a:rPr lang="en-GB" sz="2800" b="1" dirty="0">
                  <a:solidFill>
                    <a:schemeClr val="tx1"/>
                  </a:solidFill>
                  <a:latin typeface="Mark Pro" panose="020B0504020201010104" pitchFamily="34" charset="0"/>
                </a:rPr>
                <a:t>1.4bn+ </a:t>
              </a:r>
              <a:r>
                <a:rPr lang="en-GB" sz="1400" b="1" dirty="0">
                  <a:solidFill>
                    <a:schemeClr val="tx1"/>
                  </a:solidFill>
                  <a:latin typeface="Mark Pro" panose="020B0504020201010104" pitchFamily="34" charset="0"/>
                </a:rPr>
                <a:t>consumers</a:t>
              </a:r>
              <a:endParaRPr lang="en-NG" sz="2000" b="1" dirty="0">
                <a:solidFill>
                  <a:schemeClr val="tx1"/>
                </a:solidFill>
              </a:endParaRPr>
            </a:p>
          </p:txBody>
        </p:sp>
        <p:sp>
          <p:nvSpPr>
            <p:cNvPr id="18" name="Rectangle: Rounded Corners 17">
              <a:extLst>
                <a:ext uri="{FF2B5EF4-FFF2-40B4-BE49-F238E27FC236}">
                  <a16:creationId xmlns:a16="http://schemas.microsoft.com/office/drawing/2014/main" id="{DFA77A9E-432A-7E35-C452-D3B5FAE21376}"/>
                </a:ext>
              </a:extLst>
            </p:cNvPr>
            <p:cNvSpPr/>
            <p:nvPr/>
          </p:nvSpPr>
          <p:spPr>
            <a:xfrm>
              <a:off x="7610253" y="2376377"/>
              <a:ext cx="4022650" cy="1052623"/>
            </a:xfrm>
            <a:prstGeom prst="roundRect">
              <a:avLst/>
            </a:prstGeom>
            <a:grpFill/>
            <a:ln w="38100">
              <a:solidFill>
                <a:schemeClr val="tx2">
                  <a:lumMod val="90000"/>
                  <a:lumOff val="1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latin typeface="Mark Pro" panose="020B0504020201010104" pitchFamily="34" charset="0"/>
                </a:rPr>
                <a:t>Africa’s Population will grow by</a:t>
              </a:r>
            </a:p>
            <a:p>
              <a:pPr algn="ctr"/>
              <a:r>
                <a:rPr lang="en-GB" sz="2800" b="1" dirty="0">
                  <a:solidFill>
                    <a:schemeClr val="tx1"/>
                  </a:solidFill>
                  <a:latin typeface="Mark Pro" panose="020B0504020201010104" pitchFamily="34" charset="0"/>
                </a:rPr>
                <a:t>50%</a:t>
              </a:r>
            </a:p>
            <a:p>
              <a:pPr algn="ctr"/>
              <a:r>
                <a:rPr lang="en-GB" sz="1400" b="1" dirty="0">
                  <a:solidFill>
                    <a:schemeClr val="tx1"/>
                  </a:solidFill>
                  <a:latin typeface="Mark Pro" panose="020B0504020201010104" pitchFamily="34" charset="0"/>
                </a:rPr>
                <a:t>of the current urban population by 2030</a:t>
              </a:r>
              <a:endParaRPr lang="en-NG" sz="1400" b="1" dirty="0">
                <a:solidFill>
                  <a:schemeClr val="tx1"/>
                </a:solidFill>
              </a:endParaRPr>
            </a:p>
          </p:txBody>
        </p:sp>
        <p:sp>
          <p:nvSpPr>
            <p:cNvPr id="21" name="Rectangle: Rounded Corners 20">
              <a:extLst>
                <a:ext uri="{FF2B5EF4-FFF2-40B4-BE49-F238E27FC236}">
                  <a16:creationId xmlns:a16="http://schemas.microsoft.com/office/drawing/2014/main" id="{C3AB1D54-A0E2-B35A-D2D3-791CA7FC9FC0}"/>
                </a:ext>
              </a:extLst>
            </p:cNvPr>
            <p:cNvSpPr/>
            <p:nvPr/>
          </p:nvSpPr>
          <p:spPr>
            <a:xfrm>
              <a:off x="7610253" y="3839998"/>
              <a:ext cx="4022650" cy="1052623"/>
            </a:xfrm>
            <a:prstGeom prst="roundRect">
              <a:avLst/>
            </a:prstGeom>
            <a:grpFill/>
            <a:ln w="38100">
              <a:solidFill>
                <a:schemeClr val="tx2">
                  <a:lumMod val="90000"/>
                  <a:lumOff val="1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latin typeface="Mark Pro" panose="020B0504020201010104" pitchFamily="34" charset="0"/>
                </a:rPr>
                <a:t>Infrastructure investment</a:t>
              </a:r>
            </a:p>
            <a:p>
              <a:pPr algn="ctr"/>
              <a:r>
                <a:rPr lang="de-DE" sz="2400" b="1" dirty="0">
                  <a:solidFill>
                    <a:schemeClr val="tx1"/>
                  </a:solidFill>
                  <a:latin typeface="Mark Pro" panose="020B0504020201010104" pitchFamily="34" charset="0"/>
                </a:rPr>
                <a:t>US$100bn annually </a:t>
              </a:r>
            </a:p>
            <a:p>
              <a:pPr algn="ctr"/>
              <a:r>
                <a:rPr lang="de-DE" sz="1400" b="1" dirty="0">
                  <a:solidFill>
                    <a:schemeClr val="tx1"/>
                  </a:solidFill>
                  <a:latin typeface="Mark Pro" panose="020B0504020201010104" pitchFamily="34" charset="0"/>
                </a:rPr>
                <a:t>(2016-2020)</a:t>
              </a:r>
              <a:endParaRPr lang="en-GB" sz="1400" b="1" dirty="0">
                <a:solidFill>
                  <a:schemeClr val="tx1"/>
                </a:solidFill>
                <a:latin typeface="Mark Pro" panose="020B0504020201010104" pitchFamily="34" charset="0"/>
              </a:endParaRPr>
            </a:p>
          </p:txBody>
        </p:sp>
        <p:sp>
          <p:nvSpPr>
            <p:cNvPr id="24" name="Rectangle: Rounded Corners 23">
              <a:extLst>
                <a:ext uri="{FF2B5EF4-FFF2-40B4-BE49-F238E27FC236}">
                  <a16:creationId xmlns:a16="http://schemas.microsoft.com/office/drawing/2014/main" id="{CBEE1F45-9148-722D-5BFF-641DE508E367}"/>
                </a:ext>
              </a:extLst>
            </p:cNvPr>
            <p:cNvSpPr/>
            <p:nvPr/>
          </p:nvSpPr>
          <p:spPr>
            <a:xfrm>
              <a:off x="7610253" y="5342930"/>
              <a:ext cx="4022650" cy="1052623"/>
            </a:xfrm>
            <a:prstGeom prst="roundRect">
              <a:avLst/>
            </a:prstGeom>
            <a:grpFill/>
            <a:ln w="38100">
              <a:solidFill>
                <a:schemeClr val="tx2">
                  <a:lumMod val="90000"/>
                  <a:lumOff val="1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solidFill>
                  <a:latin typeface="Mark Pro" panose="020B0504020201010104" pitchFamily="34" charset="0"/>
                </a:rPr>
                <a:t>Rising Domestic consumption by</a:t>
              </a:r>
            </a:p>
            <a:p>
              <a:pPr algn="ctr"/>
              <a:r>
                <a:rPr lang="de-DE" sz="2400" b="1" dirty="0">
                  <a:solidFill>
                    <a:schemeClr val="tx1"/>
                  </a:solidFill>
                  <a:latin typeface="Mark Pro" panose="020B0504020201010104" pitchFamily="34" charset="0"/>
                </a:rPr>
                <a:t>1.7bn</a:t>
              </a:r>
              <a:r>
                <a:rPr lang="de-DE" sz="2800" b="1" dirty="0">
                  <a:solidFill>
                    <a:schemeClr val="tx1"/>
                  </a:solidFill>
                  <a:latin typeface="Mark Pro" panose="020B0504020201010104" pitchFamily="34" charset="0"/>
                </a:rPr>
                <a:t>  </a:t>
              </a:r>
            </a:p>
            <a:p>
              <a:pPr algn="ctr"/>
              <a:r>
                <a:rPr lang="de-DE" sz="1400" b="1" dirty="0">
                  <a:solidFill>
                    <a:schemeClr val="tx1"/>
                  </a:solidFill>
                  <a:latin typeface="Mark Pro" panose="020B0504020201010104" pitchFamily="34" charset="0"/>
                </a:rPr>
                <a:t>people in 2030</a:t>
              </a:r>
              <a:endParaRPr lang="en-GB" sz="1400" b="1" dirty="0">
                <a:solidFill>
                  <a:schemeClr val="tx1"/>
                </a:solidFill>
                <a:latin typeface="Mark Pro" panose="020B0504020201010104" pitchFamily="34" charset="0"/>
              </a:endParaRPr>
            </a:p>
          </p:txBody>
        </p:sp>
        <p:grpSp>
          <p:nvGrpSpPr>
            <p:cNvPr id="27" name="Group 26">
              <a:extLst>
                <a:ext uri="{FF2B5EF4-FFF2-40B4-BE49-F238E27FC236}">
                  <a16:creationId xmlns:a16="http://schemas.microsoft.com/office/drawing/2014/main" id="{23DA7780-6E67-DC80-5E21-87715796651E}"/>
                </a:ext>
              </a:extLst>
            </p:cNvPr>
            <p:cNvGrpSpPr/>
            <p:nvPr/>
          </p:nvGrpSpPr>
          <p:grpSpPr>
            <a:xfrm>
              <a:off x="7150971" y="1540183"/>
              <a:ext cx="704950" cy="698365"/>
              <a:chOff x="6905304" y="586077"/>
              <a:chExt cx="704950" cy="698365"/>
            </a:xfrm>
            <a:grpFill/>
          </p:grpSpPr>
          <p:sp>
            <p:nvSpPr>
              <p:cNvPr id="15" name="Oval 14">
                <a:extLst>
                  <a:ext uri="{FF2B5EF4-FFF2-40B4-BE49-F238E27FC236}">
                    <a16:creationId xmlns:a16="http://schemas.microsoft.com/office/drawing/2014/main" id="{DBC8D078-4D97-4C69-91F6-21F0A114B91E}"/>
                  </a:ext>
                </a:extLst>
              </p:cNvPr>
              <p:cNvSpPr/>
              <p:nvPr/>
            </p:nvSpPr>
            <p:spPr>
              <a:xfrm>
                <a:off x="6905304" y="586077"/>
                <a:ext cx="704950" cy="698365"/>
              </a:xfrm>
              <a:prstGeom prst="ellipse">
                <a:avLst/>
              </a:prstGeom>
              <a:grpFill/>
              <a:ln w="57150">
                <a:solidFill>
                  <a:schemeClr val="accent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000" b="1" dirty="0">
                  <a:solidFill>
                    <a:schemeClr val="tx1"/>
                  </a:solidFill>
                  <a:latin typeface="Mark Pro" panose="020B0504020201010104" pitchFamily="34" charset="0"/>
                </a:endParaRPr>
              </a:p>
            </p:txBody>
          </p:sp>
          <p:sp>
            <p:nvSpPr>
              <p:cNvPr id="26" name="Oval 25">
                <a:extLst>
                  <a:ext uri="{FF2B5EF4-FFF2-40B4-BE49-F238E27FC236}">
                    <a16:creationId xmlns:a16="http://schemas.microsoft.com/office/drawing/2014/main" id="{CE58E637-2A34-CF3D-8237-C4401700C2A7}"/>
                  </a:ext>
                </a:extLst>
              </p:cNvPr>
              <p:cNvSpPr/>
              <p:nvPr/>
            </p:nvSpPr>
            <p:spPr>
              <a:xfrm>
                <a:off x="6980500" y="666271"/>
                <a:ext cx="554743" cy="531740"/>
              </a:xfrm>
              <a:prstGeom prst="ellipse">
                <a:avLst/>
              </a:prstGeom>
              <a:grpFill/>
              <a:ln w="57150">
                <a:solidFill>
                  <a:schemeClr val="accent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ark Pro" panose="020B0504020201010104" pitchFamily="34" charset="0"/>
                  </a:rPr>
                  <a:t>1</a:t>
                </a:r>
                <a:endParaRPr lang="en-NG" sz="2000" b="1" dirty="0">
                  <a:solidFill>
                    <a:schemeClr val="tx1"/>
                  </a:solidFill>
                  <a:latin typeface="Mark Pro" panose="020B0504020201010104" pitchFamily="34" charset="0"/>
                </a:endParaRPr>
              </a:p>
            </p:txBody>
          </p:sp>
        </p:grpSp>
        <p:grpSp>
          <p:nvGrpSpPr>
            <p:cNvPr id="31" name="Group 30">
              <a:extLst>
                <a:ext uri="{FF2B5EF4-FFF2-40B4-BE49-F238E27FC236}">
                  <a16:creationId xmlns:a16="http://schemas.microsoft.com/office/drawing/2014/main" id="{0962DFF5-FD3C-9F1F-C7B0-8130B614875E}"/>
                </a:ext>
              </a:extLst>
            </p:cNvPr>
            <p:cNvGrpSpPr/>
            <p:nvPr/>
          </p:nvGrpSpPr>
          <p:grpSpPr>
            <a:xfrm>
              <a:off x="7150971" y="4539258"/>
              <a:ext cx="704950" cy="698365"/>
              <a:chOff x="6905304" y="586077"/>
              <a:chExt cx="704950" cy="698365"/>
            </a:xfrm>
            <a:grpFill/>
          </p:grpSpPr>
          <p:sp>
            <p:nvSpPr>
              <p:cNvPr id="33" name="Oval 32">
                <a:extLst>
                  <a:ext uri="{FF2B5EF4-FFF2-40B4-BE49-F238E27FC236}">
                    <a16:creationId xmlns:a16="http://schemas.microsoft.com/office/drawing/2014/main" id="{E063718D-D168-78EA-F0C2-C624E3FD4B6B}"/>
                  </a:ext>
                </a:extLst>
              </p:cNvPr>
              <p:cNvSpPr/>
              <p:nvPr/>
            </p:nvSpPr>
            <p:spPr>
              <a:xfrm>
                <a:off x="6905304" y="586077"/>
                <a:ext cx="704950" cy="698365"/>
              </a:xfrm>
              <a:prstGeom prst="ellipse">
                <a:avLst/>
              </a:prstGeom>
              <a:grpFill/>
              <a:ln w="57150">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000" b="1" dirty="0">
                  <a:solidFill>
                    <a:schemeClr val="tx1"/>
                  </a:solidFill>
                  <a:latin typeface="Mark Pro" panose="020B0504020201010104" pitchFamily="34" charset="0"/>
                </a:endParaRPr>
              </a:p>
            </p:txBody>
          </p:sp>
          <p:sp>
            <p:nvSpPr>
              <p:cNvPr id="32" name="Oval 31">
                <a:extLst>
                  <a:ext uri="{FF2B5EF4-FFF2-40B4-BE49-F238E27FC236}">
                    <a16:creationId xmlns:a16="http://schemas.microsoft.com/office/drawing/2014/main" id="{DA0F3050-4B14-FFFB-B859-C4C5AEA66666}"/>
                  </a:ext>
                </a:extLst>
              </p:cNvPr>
              <p:cNvSpPr/>
              <p:nvPr/>
            </p:nvSpPr>
            <p:spPr>
              <a:xfrm>
                <a:off x="6980500" y="666271"/>
                <a:ext cx="554743" cy="531740"/>
              </a:xfrm>
              <a:prstGeom prst="ellipse">
                <a:avLst/>
              </a:prstGeom>
              <a:grpFill/>
              <a:ln w="57150">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ark Pro" panose="020B0504020201010104" pitchFamily="34" charset="0"/>
                  </a:rPr>
                  <a:t>3</a:t>
                </a:r>
                <a:endParaRPr lang="en-NG" sz="2000" b="1" dirty="0">
                  <a:solidFill>
                    <a:schemeClr val="tx1"/>
                  </a:solidFill>
                  <a:latin typeface="Mark Pro" panose="020B0504020201010104" pitchFamily="34" charset="0"/>
                </a:endParaRPr>
              </a:p>
            </p:txBody>
          </p:sp>
        </p:grpSp>
        <p:grpSp>
          <p:nvGrpSpPr>
            <p:cNvPr id="34" name="Group 33">
              <a:extLst>
                <a:ext uri="{FF2B5EF4-FFF2-40B4-BE49-F238E27FC236}">
                  <a16:creationId xmlns:a16="http://schemas.microsoft.com/office/drawing/2014/main" id="{07ABDB75-25A2-DC73-5036-DC07B101F95C}"/>
                </a:ext>
              </a:extLst>
            </p:cNvPr>
            <p:cNvGrpSpPr/>
            <p:nvPr/>
          </p:nvGrpSpPr>
          <p:grpSpPr>
            <a:xfrm>
              <a:off x="7226167" y="6046370"/>
              <a:ext cx="704950" cy="698365"/>
              <a:chOff x="6905304" y="586077"/>
              <a:chExt cx="704950" cy="698365"/>
            </a:xfrm>
            <a:grpFill/>
          </p:grpSpPr>
          <p:sp>
            <p:nvSpPr>
              <p:cNvPr id="36" name="Oval 35">
                <a:extLst>
                  <a:ext uri="{FF2B5EF4-FFF2-40B4-BE49-F238E27FC236}">
                    <a16:creationId xmlns:a16="http://schemas.microsoft.com/office/drawing/2014/main" id="{952DFEE0-DED1-D54C-5AED-5E6B5916EC0E}"/>
                  </a:ext>
                </a:extLst>
              </p:cNvPr>
              <p:cNvSpPr/>
              <p:nvPr/>
            </p:nvSpPr>
            <p:spPr>
              <a:xfrm>
                <a:off x="6905304" y="586077"/>
                <a:ext cx="704950" cy="698365"/>
              </a:xfrm>
              <a:prstGeom prst="ellipse">
                <a:avLst/>
              </a:prstGeom>
              <a:grpFill/>
              <a:ln w="57150">
                <a:solidFill>
                  <a:schemeClr val="accent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000" b="1" dirty="0">
                  <a:solidFill>
                    <a:schemeClr val="tx1"/>
                  </a:solidFill>
                  <a:latin typeface="Mark Pro" panose="020B0504020201010104" pitchFamily="34" charset="0"/>
                </a:endParaRPr>
              </a:p>
            </p:txBody>
          </p:sp>
          <p:sp>
            <p:nvSpPr>
              <p:cNvPr id="35" name="Oval 34">
                <a:extLst>
                  <a:ext uri="{FF2B5EF4-FFF2-40B4-BE49-F238E27FC236}">
                    <a16:creationId xmlns:a16="http://schemas.microsoft.com/office/drawing/2014/main" id="{25277698-8907-1326-406E-84835FBDBD92}"/>
                  </a:ext>
                </a:extLst>
              </p:cNvPr>
              <p:cNvSpPr/>
              <p:nvPr/>
            </p:nvSpPr>
            <p:spPr>
              <a:xfrm>
                <a:off x="6980500" y="666271"/>
                <a:ext cx="554743" cy="531740"/>
              </a:xfrm>
              <a:prstGeom prst="ellipse">
                <a:avLst/>
              </a:prstGeom>
              <a:grpFill/>
              <a:ln w="57150">
                <a:solidFill>
                  <a:schemeClr val="accent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ark Pro" panose="020B0504020201010104" pitchFamily="34" charset="0"/>
                  </a:rPr>
                  <a:t>4</a:t>
                </a:r>
                <a:endParaRPr lang="en-NG" sz="2000" b="1" dirty="0">
                  <a:solidFill>
                    <a:schemeClr val="tx1"/>
                  </a:solidFill>
                  <a:latin typeface="Mark Pro" panose="020B0504020201010104" pitchFamily="34" charset="0"/>
                </a:endParaRPr>
              </a:p>
            </p:txBody>
          </p:sp>
        </p:grpSp>
        <p:grpSp>
          <p:nvGrpSpPr>
            <p:cNvPr id="28" name="Group 27">
              <a:extLst>
                <a:ext uri="{FF2B5EF4-FFF2-40B4-BE49-F238E27FC236}">
                  <a16:creationId xmlns:a16="http://schemas.microsoft.com/office/drawing/2014/main" id="{40B0A243-853A-BBDA-AA6B-540889BB57F3}"/>
                </a:ext>
              </a:extLst>
            </p:cNvPr>
            <p:cNvGrpSpPr/>
            <p:nvPr/>
          </p:nvGrpSpPr>
          <p:grpSpPr>
            <a:xfrm>
              <a:off x="7150971" y="3042420"/>
              <a:ext cx="704950" cy="698365"/>
              <a:chOff x="6905304" y="586077"/>
              <a:chExt cx="704950" cy="698365"/>
            </a:xfrm>
            <a:grpFill/>
          </p:grpSpPr>
          <p:sp>
            <p:nvSpPr>
              <p:cNvPr id="30" name="Oval 29">
                <a:extLst>
                  <a:ext uri="{FF2B5EF4-FFF2-40B4-BE49-F238E27FC236}">
                    <a16:creationId xmlns:a16="http://schemas.microsoft.com/office/drawing/2014/main" id="{A8A37F2D-C006-05D8-BD96-6E9A1AF8CAE6}"/>
                  </a:ext>
                </a:extLst>
              </p:cNvPr>
              <p:cNvSpPr/>
              <p:nvPr/>
            </p:nvSpPr>
            <p:spPr>
              <a:xfrm>
                <a:off x="6905304" y="586077"/>
                <a:ext cx="704950" cy="698365"/>
              </a:xfrm>
              <a:prstGeom prst="ellipse">
                <a:avLst/>
              </a:prstGeom>
              <a:grpFill/>
              <a:ln w="57150">
                <a:solidFill>
                  <a:schemeClr val="accent5">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000" b="1" dirty="0">
                  <a:solidFill>
                    <a:schemeClr val="tx1"/>
                  </a:solidFill>
                  <a:latin typeface="Mark Pro" panose="020B0504020201010104" pitchFamily="34" charset="0"/>
                </a:endParaRPr>
              </a:p>
            </p:txBody>
          </p:sp>
          <p:sp>
            <p:nvSpPr>
              <p:cNvPr id="29" name="Oval 28">
                <a:extLst>
                  <a:ext uri="{FF2B5EF4-FFF2-40B4-BE49-F238E27FC236}">
                    <a16:creationId xmlns:a16="http://schemas.microsoft.com/office/drawing/2014/main" id="{7F78EF8B-ABAD-78D1-89D7-CE6A3CED6FB0}"/>
                  </a:ext>
                </a:extLst>
              </p:cNvPr>
              <p:cNvSpPr/>
              <p:nvPr/>
            </p:nvSpPr>
            <p:spPr>
              <a:xfrm>
                <a:off x="6980500" y="666271"/>
                <a:ext cx="554743" cy="531740"/>
              </a:xfrm>
              <a:prstGeom prst="ellipse">
                <a:avLst/>
              </a:prstGeom>
              <a:grpFill/>
              <a:ln w="57150">
                <a:solidFill>
                  <a:schemeClr val="accent5">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Mark Pro" panose="020B0504020201010104" pitchFamily="34" charset="0"/>
                  </a:rPr>
                  <a:t>2</a:t>
                </a:r>
                <a:endParaRPr lang="en-NG" sz="2000" b="1" dirty="0">
                  <a:solidFill>
                    <a:schemeClr val="tx1"/>
                  </a:solidFill>
                  <a:latin typeface="Mark Pro" panose="020B0504020201010104" pitchFamily="34" charset="0"/>
                </a:endParaRPr>
              </a:p>
            </p:txBody>
          </p:sp>
        </p:grpSp>
      </p:grpSp>
      <p:sp>
        <p:nvSpPr>
          <p:cNvPr id="40" name="TextBox 39">
            <a:extLst>
              <a:ext uri="{FF2B5EF4-FFF2-40B4-BE49-F238E27FC236}">
                <a16:creationId xmlns:a16="http://schemas.microsoft.com/office/drawing/2014/main" id="{85083ABB-6B8D-9ABF-671F-4CE554DCC11B}"/>
              </a:ext>
            </a:extLst>
          </p:cNvPr>
          <p:cNvSpPr txBox="1"/>
          <p:nvPr/>
        </p:nvSpPr>
        <p:spPr>
          <a:xfrm>
            <a:off x="467203" y="1038300"/>
            <a:ext cx="5901699" cy="369332"/>
          </a:xfrm>
          <a:prstGeom prst="rect">
            <a:avLst/>
          </a:prstGeom>
          <a:noFill/>
        </p:spPr>
        <p:txBody>
          <a:bodyPr wrap="square">
            <a:spAutoFit/>
          </a:bodyPr>
          <a:lstStyle/>
          <a:p>
            <a:r>
              <a:rPr lang="en-GB" b="1" dirty="0">
                <a:latin typeface="Mark Pro" panose="020B0504020201010104" pitchFamily="34" charset="0"/>
              </a:rPr>
              <a:t>Africa’s Manufacturing Sector: Key Change Drivers</a:t>
            </a:r>
            <a:endParaRPr lang="en-NG" dirty="0">
              <a:latin typeface="Mark Pro" panose="020B0504020201010104" pitchFamily="34" charset="0"/>
            </a:endParaRPr>
          </a:p>
        </p:txBody>
      </p:sp>
      <p:pic>
        <p:nvPicPr>
          <p:cNvPr id="41" name="Picture 40">
            <a:extLst>
              <a:ext uri="{FF2B5EF4-FFF2-40B4-BE49-F238E27FC236}">
                <a16:creationId xmlns:a16="http://schemas.microsoft.com/office/drawing/2014/main" id="{AAF98B6D-49CE-FB21-42F6-533CC1EA9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3" y="200"/>
            <a:ext cx="508000" cy="673735"/>
          </a:xfrm>
          <a:prstGeom prst="rect">
            <a:avLst/>
          </a:prstGeom>
        </p:spPr>
      </p:pic>
      <p:pic>
        <p:nvPicPr>
          <p:cNvPr id="2" name="Picture 1">
            <a:extLst>
              <a:ext uri="{FF2B5EF4-FFF2-40B4-BE49-F238E27FC236}">
                <a16:creationId xmlns:a16="http://schemas.microsoft.com/office/drawing/2014/main" id="{6359D8EB-7BE0-DC10-4A28-29FF744F6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2371" y="29472"/>
            <a:ext cx="2229629" cy="233164"/>
          </a:xfrm>
          <a:prstGeom prst="rect">
            <a:avLst/>
          </a:prstGeom>
        </p:spPr>
      </p:pic>
    </p:spTree>
    <p:extLst>
      <p:ext uri="{BB962C8B-B14F-4D97-AF65-F5344CB8AC3E}">
        <p14:creationId xmlns:p14="http://schemas.microsoft.com/office/powerpoint/2010/main" val="2071911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a:extLst>
              <a:ext uri="{FF2B5EF4-FFF2-40B4-BE49-F238E27FC236}">
                <a16:creationId xmlns:a16="http://schemas.microsoft.com/office/drawing/2014/main" id="{61EAE552-31B8-0FB6-70A8-348DBFA945AE}"/>
              </a:ext>
            </a:extLst>
          </p:cNvPr>
          <p:cNvGrpSpPr/>
          <p:nvPr/>
        </p:nvGrpSpPr>
        <p:grpSpPr>
          <a:xfrm>
            <a:off x="706492" y="1441499"/>
            <a:ext cx="11211222" cy="5104079"/>
            <a:chOff x="706492" y="1356435"/>
            <a:chExt cx="11211222" cy="5104079"/>
          </a:xfrm>
        </p:grpSpPr>
        <p:sp>
          <p:nvSpPr>
            <p:cNvPr id="41" name="TextBox 40">
              <a:extLst>
                <a:ext uri="{FF2B5EF4-FFF2-40B4-BE49-F238E27FC236}">
                  <a16:creationId xmlns:a16="http://schemas.microsoft.com/office/drawing/2014/main" id="{F1600FE7-4F4D-3AF2-FB47-6C2BF459F07A}"/>
                </a:ext>
              </a:extLst>
            </p:cNvPr>
            <p:cNvSpPr txBox="1"/>
            <p:nvPr/>
          </p:nvSpPr>
          <p:spPr>
            <a:xfrm>
              <a:off x="3589320" y="1356435"/>
              <a:ext cx="4722425" cy="1015663"/>
            </a:xfrm>
            <a:prstGeom prst="rect">
              <a:avLst/>
            </a:prstGeom>
            <a:noFill/>
            <a:ln w="12700">
              <a:solidFill>
                <a:schemeClr val="tx1"/>
              </a:solidFill>
            </a:ln>
            <a:effectLst/>
          </p:spPr>
          <p:txBody>
            <a:bodyPr wrap="square">
              <a:spAutoFit/>
            </a:bodyPr>
            <a:lstStyle/>
            <a:p>
              <a:pPr algn="just"/>
              <a:r>
                <a:rPr lang="en-GB" sz="1200" dirty="0">
                  <a:latin typeface="Mark Pro" panose="020B0504020201010104" pitchFamily="34" charset="0"/>
                </a:rPr>
                <a:t>The African Development Bank estimates that Africa needs between </a:t>
              </a:r>
              <a:r>
                <a:rPr lang="en-GB" sz="1200" b="1" dirty="0">
                  <a:latin typeface="Mark Pro" panose="020B0504020201010104" pitchFamily="34" charset="0"/>
                </a:rPr>
                <a:t>US$130bn and US$170bn annually</a:t>
              </a:r>
              <a:r>
                <a:rPr lang="en-GB" sz="1200" dirty="0">
                  <a:latin typeface="Mark Pro" panose="020B0504020201010104" pitchFamily="34" charset="0"/>
                </a:rPr>
                <a:t> to meet its infrastructure needs, but only about </a:t>
              </a:r>
              <a:r>
                <a:rPr lang="en-GB" sz="1200" b="1" dirty="0">
                  <a:latin typeface="Mark Pro" panose="020B0504020201010104" pitchFamily="34" charset="0"/>
                </a:rPr>
                <a:t>US$100bn is currently being invested per year</a:t>
              </a:r>
              <a:r>
                <a:rPr lang="en-GB" sz="1200" dirty="0">
                  <a:latin typeface="Mark Pro" panose="020B0504020201010104" pitchFamily="34" charset="0"/>
                </a:rPr>
                <a:t>, leaving a </a:t>
              </a:r>
              <a:r>
                <a:rPr lang="en-GB" sz="1200" b="1" dirty="0">
                  <a:latin typeface="Mark Pro" panose="020B0504020201010104" pitchFamily="34" charset="0"/>
                </a:rPr>
                <a:t>shortfall of roughly US$60bn to US$70bn each year</a:t>
              </a:r>
              <a:r>
                <a:rPr lang="en-GB" sz="1200" dirty="0">
                  <a:latin typeface="Mark Pro" panose="020B0504020201010104" pitchFamily="34" charset="0"/>
                </a:rPr>
                <a:t>. </a:t>
              </a:r>
              <a:endParaRPr lang="en-NG" sz="1200" dirty="0">
                <a:latin typeface="Mark Pro" panose="020B0504020201010104" pitchFamily="34" charset="0"/>
              </a:endParaRPr>
            </a:p>
          </p:txBody>
        </p:sp>
        <p:sp>
          <p:nvSpPr>
            <p:cNvPr id="42" name="Rectangle: Rounded Corners 41">
              <a:extLst>
                <a:ext uri="{FF2B5EF4-FFF2-40B4-BE49-F238E27FC236}">
                  <a16:creationId xmlns:a16="http://schemas.microsoft.com/office/drawing/2014/main" id="{332A1BD5-266E-E88F-A3E5-90F2A14F44CF}"/>
                </a:ext>
              </a:extLst>
            </p:cNvPr>
            <p:cNvSpPr/>
            <p:nvPr/>
          </p:nvSpPr>
          <p:spPr>
            <a:xfrm>
              <a:off x="8697917" y="1476697"/>
              <a:ext cx="3218400" cy="775138"/>
            </a:xfrm>
            <a:prstGeom prst="roundRect">
              <a:avLst/>
            </a:prstGeom>
            <a:solidFill>
              <a:srgbClr val="FF0000"/>
            </a:solidFill>
            <a:ln>
              <a:solidFill>
                <a:srgbClr val="FF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Mark Pro" panose="020B0504020201010104" pitchFamily="34" charset="0"/>
                </a:rPr>
                <a:t>US$150bn </a:t>
              </a:r>
            </a:p>
            <a:p>
              <a:pPr algn="ctr"/>
              <a:r>
                <a:rPr lang="en-GB" sz="1600" b="1" dirty="0">
                  <a:solidFill>
                    <a:schemeClr val="bg1"/>
                  </a:solidFill>
                  <a:latin typeface="Mark Pro" panose="020B0504020201010104" pitchFamily="34" charset="0"/>
                </a:rPr>
                <a:t>Annual infra deficit</a:t>
              </a:r>
              <a:endParaRPr lang="en-NG" sz="1600" b="1" dirty="0">
                <a:solidFill>
                  <a:schemeClr val="bg1"/>
                </a:solidFill>
                <a:latin typeface="Mark Pro" panose="020B0504020201010104" pitchFamily="34" charset="0"/>
              </a:endParaRPr>
            </a:p>
          </p:txBody>
        </p:sp>
        <p:sp>
          <p:nvSpPr>
            <p:cNvPr id="44" name="TextBox 43">
              <a:extLst>
                <a:ext uri="{FF2B5EF4-FFF2-40B4-BE49-F238E27FC236}">
                  <a16:creationId xmlns:a16="http://schemas.microsoft.com/office/drawing/2014/main" id="{165B7F79-F475-D500-D4BC-87F4A04024C8}"/>
                </a:ext>
              </a:extLst>
            </p:cNvPr>
            <p:cNvSpPr txBox="1"/>
            <p:nvPr/>
          </p:nvSpPr>
          <p:spPr>
            <a:xfrm>
              <a:off x="3589320" y="5260185"/>
              <a:ext cx="4722424" cy="1200329"/>
            </a:xfrm>
            <a:prstGeom prst="rect">
              <a:avLst/>
            </a:prstGeom>
            <a:noFill/>
            <a:ln w="9525">
              <a:solidFill>
                <a:schemeClr val="tx1"/>
              </a:solidFill>
            </a:ln>
            <a:effectLst/>
          </p:spPr>
          <p:txBody>
            <a:bodyPr wrap="square">
              <a:spAutoFit/>
            </a:bodyPr>
            <a:lstStyle/>
            <a:p>
              <a:pPr algn="just"/>
              <a:r>
                <a:rPr lang="en-GB" sz="1200" dirty="0">
                  <a:latin typeface="Mark Pro" panose="020B0504020201010104" pitchFamily="34" charset="0"/>
                </a:rPr>
                <a:t>In countries like Nigeria, the local currency (naira) depreciated by more than </a:t>
              </a:r>
              <a:r>
                <a:rPr lang="en-GB" sz="1200" b="1" dirty="0">
                  <a:latin typeface="Mark Pro" panose="020B0504020201010104" pitchFamily="34" charset="0"/>
                </a:rPr>
                <a:t>60% between 2022 and 2024</a:t>
              </a:r>
              <a:r>
                <a:rPr lang="en-GB" sz="1200" dirty="0">
                  <a:latin typeface="Mark Pro" panose="020B0504020201010104" pitchFamily="34" charset="0"/>
                </a:rPr>
                <a:t>, deterring foreign capital due to difficulties in repatriating returns. Most transactions still clear through major foreign currencies like the U.S. dollar, exposing investors to exchange rate risk and high transaction costs</a:t>
              </a:r>
              <a:endParaRPr lang="en-NG" sz="1200" dirty="0">
                <a:latin typeface="Mark Pro" panose="020B0504020201010104" pitchFamily="34" charset="0"/>
              </a:endParaRPr>
            </a:p>
          </p:txBody>
        </p:sp>
        <p:sp>
          <p:nvSpPr>
            <p:cNvPr id="46" name="Rectangle: Rounded Corners 45">
              <a:extLst>
                <a:ext uri="{FF2B5EF4-FFF2-40B4-BE49-F238E27FC236}">
                  <a16:creationId xmlns:a16="http://schemas.microsoft.com/office/drawing/2014/main" id="{105AAA6D-BBF5-ACDD-40D5-6C5432BED33C}"/>
                </a:ext>
              </a:extLst>
            </p:cNvPr>
            <p:cNvSpPr/>
            <p:nvPr/>
          </p:nvSpPr>
          <p:spPr>
            <a:xfrm>
              <a:off x="8689938" y="5473349"/>
              <a:ext cx="3219797" cy="774000"/>
            </a:xfrm>
            <a:prstGeom prst="roundRect">
              <a:avLst/>
            </a:prstGeom>
            <a:solidFill>
              <a:srgbClr val="FF0000"/>
            </a:solidFill>
            <a:ln>
              <a:solidFill>
                <a:srgbClr val="FF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Mark Pro" panose="020B0504020201010104" pitchFamily="34" charset="0"/>
                </a:rPr>
                <a:t>High depreciation of local currencies against Forex</a:t>
              </a:r>
              <a:endParaRPr lang="en-NG" sz="1600" b="1" dirty="0">
                <a:solidFill>
                  <a:schemeClr val="bg1"/>
                </a:solidFill>
                <a:latin typeface="Mark Pro" panose="020B0504020201010104" pitchFamily="34" charset="0"/>
              </a:endParaRPr>
            </a:p>
          </p:txBody>
        </p:sp>
        <p:sp>
          <p:nvSpPr>
            <p:cNvPr id="48" name="TextBox 47">
              <a:extLst>
                <a:ext uri="{FF2B5EF4-FFF2-40B4-BE49-F238E27FC236}">
                  <a16:creationId xmlns:a16="http://schemas.microsoft.com/office/drawing/2014/main" id="{E16CAC89-6235-6CBD-F2DE-CD4C6C481D8F}"/>
                </a:ext>
              </a:extLst>
            </p:cNvPr>
            <p:cNvSpPr txBox="1"/>
            <p:nvPr/>
          </p:nvSpPr>
          <p:spPr>
            <a:xfrm>
              <a:off x="3599148" y="3958935"/>
              <a:ext cx="4712597" cy="1015663"/>
            </a:xfrm>
            <a:prstGeom prst="rect">
              <a:avLst/>
            </a:prstGeom>
            <a:noFill/>
            <a:ln w="9525">
              <a:solidFill>
                <a:schemeClr val="tx1"/>
              </a:solidFill>
            </a:ln>
            <a:effectLst/>
          </p:spPr>
          <p:txBody>
            <a:bodyPr wrap="square">
              <a:spAutoFit/>
            </a:bodyPr>
            <a:lstStyle/>
            <a:p>
              <a:pPr algn="just"/>
              <a:r>
                <a:rPr lang="en-GB" sz="1200" dirty="0">
                  <a:latin typeface="Mark Pro" panose="020B0504020201010104" pitchFamily="34" charset="0"/>
                </a:rPr>
                <a:t>Africa handles </a:t>
              </a:r>
              <a:r>
                <a:rPr lang="en-GB" sz="1200" b="1" dirty="0">
                  <a:latin typeface="Mark Pro" panose="020B0504020201010104" pitchFamily="34" charset="0"/>
                </a:rPr>
                <a:t>only about 6% of global maritime trade</a:t>
              </a:r>
              <a:r>
                <a:rPr lang="en-GB" sz="1200" dirty="0">
                  <a:latin typeface="Mark Pro" panose="020B0504020201010104" pitchFamily="34" charset="0"/>
                </a:rPr>
                <a:t>, highlighting limited port capacity and connectivity issues. World Bank notes that inefficient logistics systems can increase the cost of goods by as much as </a:t>
              </a:r>
              <a:r>
                <a:rPr lang="en-GB" sz="1200" b="1" dirty="0">
                  <a:latin typeface="Mark Pro" panose="020B0504020201010104" pitchFamily="34" charset="0"/>
                </a:rPr>
                <a:t>30–40 %</a:t>
              </a:r>
              <a:r>
                <a:rPr lang="en-GB" sz="1200" dirty="0">
                  <a:latin typeface="Mark Pro" panose="020B0504020201010104" pitchFamily="34" charset="0"/>
                </a:rPr>
                <a:t>, reducing competitiveness.</a:t>
              </a:r>
              <a:endParaRPr lang="en-NG" sz="1200" dirty="0">
                <a:latin typeface="Mark Pro" panose="020B0504020201010104" pitchFamily="34" charset="0"/>
              </a:endParaRPr>
            </a:p>
          </p:txBody>
        </p:sp>
        <p:sp>
          <p:nvSpPr>
            <p:cNvPr id="51" name="Rectangle: Rounded Corners 50">
              <a:extLst>
                <a:ext uri="{FF2B5EF4-FFF2-40B4-BE49-F238E27FC236}">
                  <a16:creationId xmlns:a16="http://schemas.microsoft.com/office/drawing/2014/main" id="{9FA26E3C-1FC7-2E9D-C1B0-AA3002A539CB}"/>
                </a:ext>
              </a:extLst>
            </p:cNvPr>
            <p:cNvSpPr/>
            <p:nvPr/>
          </p:nvSpPr>
          <p:spPr>
            <a:xfrm>
              <a:off x="8689939" y="4079766"/>
              <a:ext cx="3219797" cy="774000"/>
            </a:xfrm>
            <a:prstGeom prst="roundRect">
              <a:avLst/>
            </a:prstGeom>
            <a:solidFill>
              <a:srgbClr val="FF0000"/>
            </a:solidFill>
            <a:ln>
              <a:solidFill>
                <a:srgbClr val="FF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Mark Pro" panose="020B0504020201010104" pitchFamily="34" charset="0"/>
                </a:rPr>
                <a:t>Africa handles only about 6% of global maritime trade due to limited capacity</a:t>
              </a:r>
              <a:endParaRPr lang="en-NG" sz="1600" b="1" dirty="0">
                <a:solidFill>
                  <a:schemeClr val="bg1"/>
                </a:solidFill>
                <a:latin typeface="Mark Pro" panose="020B0504020201010104" pitchFamily="34" charset="0"/>
              </a:endParaRPr>
            </a:p>
          </p:txBody>
        </p:sp>
        <p:sp>
          <p:nvSpPr>
            <p:cNvPr id="53" name="TextBox 52">
              <a:extLst>
                <a:ext uri="{FF2B5EF4-FFF2-40B4-BE49-F238E27FC236}">
                  <a16:creationId xmlns:a16="http://schemas.microsoft.com/office/drawing/2014/main" id="{2283E311-942C-9DBC-54BB-CF70502324B3}"/>
                </a:ext>
              </a:extLst>
            </p:cNvPr>
            <p:cNvSpPr txBox="1"/>
            <p:nvPr/>
          </p:nvSpPr>
          <p:spPr>
            <a:xfrm>
              <a:off x="3589320" y="2657685"/>
              <a:ext cx="4673665" cy="1015663"/>
            </a:xfrm>
            <a:prstGeom prst="rect">
              <a:avLst/>
            </a:prstGeom>
            <a:noFill/>
            <a:ln w="9525">
              <a:solidFill>
                <a:schemeClr val="tx1"/>
              </a:solidFill>
            </a:ln>
            <a:effectLst/>
          </p:spPr>
          <p:txBody>
            <a:bodyPr wrap="square">
              <a:spAutoFit/>
            </a:bodyPr>
            <a:lstStyle/>
            <a:p>
              <a:pPr algn="just"/>
              <a:r>
                <a:rPr lang="en-GB" sz="1200" dirty="0">
                  <a:latin typeface="Mark Pro" panose="020B0504020201010104" pitchFamily="34" charset="0"/>
                </a:rPr>
                <a:t>Although Africa holds an estimated </a:t>
              </a:r>
              <a:r>
                <a:rPr lang="en-GB" sz="1200" b="1" dirty="0">
                  <a:latin typeface="Mark Pro" panose="020B0504020201010104" pitchFamily="34" charset="0"/>
                </a:rPr>
                <a:t>US$4trn </a:t>
              </a:r>
              <a:r>
                <a:rPr lang="en-GB" sz="1200" dirty="0">
                  <a:latin typeface="Mark Pro" panose="020B0504020201010104" pitchFamily="34" charset="0"/>
                </a:rPr>
                <a:t>in domestic institutional capital (pension and sovereign funds), only a small share is channelled into manufacturing and industrial projects due to risk perceptions, weak project pipelines, and regulatory barriers.</a:t>
              </a:r>
              <a:endParaRPr lang="en-NG" sz="1200" dirty="0">
                <a:latin typeface="Mark Pro" panose="020B0504020201010104" pitchFamily="34" charset="0"/>
              </a:endParaRPr>
            </a:p>
          </p:txBody>
        </p:sp>
        <p:grpSp>
          <p:nvGrpSpPr>
            <p:cNvPr id="59" name="Group 58">
              <a:extLst>
                <a:ext uri="{FF2B5EF4-FFF2-40B4-BE49-F238E27FC236}">
                  <a16:creationId xmlns:a16="http://schemas.microsoft.com/office/drawing/2014/main" id="{DF4400B9-F94F-FE46-B015-3A1379F9BA92}"/>
                </a:ext>
              </a:extLst>
            </p:cNvPr>
            <p:cNvGrpSpPr/>
            <p:nvPr/>
          </p:nvGrpSpPr>
          <p:grpSpPr>
            <a:xfrm>
              <a:off x="706492" y="1596960"/>
              <a:ext cx="2892656" cy="461665"/>
              <a:chOff x="706492" y="1596960"/>
              <a:chExt cx="2892656" cy="461665"/>
            </a:xfrm>
            <a:effectLst>
              <a:outerShdw blurRad="50800" dist="38100" algn="l" rotWithShape="0">
                <a:prstClr val="black">
                  <a:alpha val="40000"/>
                </a:prstClr>
              </a:outerShdw>
            </a:effectLst>
          </p:grpSpPr>
          <p:sp>
            <p:nvSpPr>
              <p:cNvPr id="19" name="TextBox 18">
                <a:extLst>
                  <a:ext uri="{FF2B5EF4-FFF2-40B4-BE49-F238E27FC236}">
                    <a16:creationId xmlns:a16="http://schemas.microsoft.com/office/drawing/2014/main" id="{71FF8E3A-4BE4-C5F0-C2BF-E9B3A1E73F04}"/>
                  </a:ext>
                </a:extLst>
              </p:cNvPr>
              <p:cNvSpPr txBox="1"/>
              <p:nvPr/>
            </p:nvSpPr>
            <p:spPr>
              <a:xfrm>
                <a:off x="706492" y="1596960"/>
                <a:ext cx="2496656" cy="461665"/>
              </a:xfrm>
              <a:prstGeom prst="rect">
                <a:avLst/>
              </a:prstGeom>
              <a:solidFill>
                <a:schemeClr val="tx2">
                  <a:lumMod val="75000"/>
                  <a:lumOff val="25000"/>
                </a:schemeClr>
              </a:solidFill>
              <a:ln w="38100">
                <a:noFill/>
              </a:ln>
            </p:spPr>
            <p:txBody>
              <a:bodyPr wrap="square">
                <a:spAutoFit/>
              </a:bodyPr>
              <a:lstStyle/>
              <a:p>
                <a:pPr algn="ctr"/>
                <a:r>
                  <a:rPr lang="en-GB" sz="1200" b="1" kern="100" dirty="0">
                    <a:solidFill>
                      <a:schemeClr val="bg1"/>
                    </a:solidFill>
                    <a:latin typeface="Mark Pro" panose="020B0504020201010104" pitchFamily="34" charset="0"/>
                    <a:ea typeface="Aptos" panose="020B0004020202020204" pitchFamily="34" charset="0"/>
                    <a:cs typeface="Times New Roman" panose="02020603050405020304" pitchFamily="18" charset="0"/>
                  </a:rPr>
                  <a:t>INFRASTRUCTURE </a:t>
                </a:r>
              </a:p>
              <a:p>
                <a:pPr algn="ctr"/>
                <a:r>
                  <a:rPr lang="en-GB" sz="1200" b="1" kern="100" dirty="0">
                    <a:solidFill>
                      <a:schemeClr val="bg1"/>
                    </a:solidFill>
                    <a:latin typeface="Mark Pro" panose="020B0504020201010104" pitchFamily="34" charset="0"/>
                    <a:cs typeface="Times New Roman" panose="02020603050405020304" pitchFamily="18" charset="0"/>
                  </a:rPr>
                  <a:t>GAPS</a:t>
                </a:r>
                <a:endParaRPr lang="en-NG" sz="1200" b="1" dirty="0">
                  <a:solidFill>
                    <a:schemeClr val="bg1"/>
                  </a:solidFill>
                </a:endParaRPr>
              </a:p>
            </p:txBody>
          </p:sp>
          <p:cxnSp>
            <p:nvCxnSpPr>
              <p:cNvPr id="55" name="Straight Connector 54">
                <a:extLst>
                  <a:ext uri="{FF2B5EF4-FFF2-40B4-BE49-F238E27FC236}">
                    <a16:creationId xmlns:a16="http://schemas.microsoft.com/office/drawing/2014/main" id="{0AC373E7-36D0-38BC-DBAA-3C9263CFFEB6}"/>
                  </a:ext>
                </a:extLst>
              </p:cNvPr>
              <p:cNvCxnSpPr>
                <a:stCxn id="19" idx="3"/>
                <a:endCxn id="41" idx="1"/>
              </p:cNvCxnSpPr>
              <p:nvPr/>
            </p:nvCxnSpPr>
            <p:spPr>
              <a:xfrm>
                <a:off x="3203148" y="1827793"/>
                <a:ext cx="396000" cy="0"/>
              </a:xfrm>
              <a:prstGeom prst="line">
                <a:avLst/>
              </a:prstGeom>
              <a:ln w="38100"/>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a16="http://schemas.microsoft.com/office/drawing/2014/main" id="{2AF90F46-A214-053D-37F0-2C9CAC8A1C79}"/>
                </a:ext>
              </a:extLst>
            </p:cNvPr>
            <p:cNvGrpSpPr/>
            <p:nvPr/>
          </p:nvGrpSpPr>
          <p:grpSpPr>
            <a:xfrm>
              <a:off x="706493" y="2894844"/>
              <a:ext cx="2894479" cy="461665"/>
              <a:chOff x="855352" y="2894845"/>
              <a:chExt cx="2894479" cy="461665"/>
            </a:xfrm>
            <a:effectLst>
              <a:outerShdw blurRad="50800" dist="38100" algn="l" rotWithShape="0">
                <a:prstClr val="black">
                  <a:alpha val="40000"/>
                </a:prstClr>
              </a:outerShdw>
            </a:effectLst>
          </p:grpSpPr>
          <p:sp>
            <p:nvSpPr>
              <p:cNvPr id="5" name="TextBox 4">
                <a:extLst>
                  <a:ext uri="{FF2B5EF4-FFF2-40B4-BE49-F238E27FC236}">
                    <a16:creationId xmlns:a16="http://schemas.microsoft.com/office/drawing/2014/main" id="{B28E5817-1A74-58C9-B6FE-B157687D11C9}"/>
                  </a:ext>
                </a:extLst>
              </p:cNvPr>
              <p:cNvSpPr txBox="1"/>
              <p:nvPr/>
            </p:nvSpPr>
            <p:spPr>
              <a:xfrm>
                <a:off x="855352" y="2894845"/>
                <a:ext cx="2498400" cy="461665"/>
              </a:xfrm>
              <a:prstGeom prst="rect">
                <a:avLst/>
              </a:prstGeom>
              <a:solidFill>
                <a:schemeClr val="tx2">
                  <a:lumMod val="75000"/>
                  <a:lumOff val="25000"/>
                </a:schemeClr>
              </a:solidFill>
              <a:ln w="38100">
                <a:noFill/>
              </a:ln>
            </p:spPr>
            <p:txBody>
              <a:bodyPr wrap="square">
                <a:spAutoFit/>
              </a:bodyPr>
              <a:lstStyle>
                <a:defPPr>
                  <a:defRPr lang="en-NG"/>
                </a:defPPr>
                <a:lvl1pPr algn="ctr">
                  <a:defRPr sz="1200" b="1" kern="100">
                    <a:solidFill>
                      <a:schemeClr val="bg1"/>
                    </a:solidFill>
                    <a:latin typeface="Mark Pro" panose="020B0504020201010104" pitchFamily="34" charset="0"/>
                    <a:ea typeface="Aptos" panose="020B0004020202020204" pitchFamily="34" charset="0"/>
                    <a:cs typeface="Times New Roman" panose="02020603050405020304" pitchFamily="18" charset="0"/>
                  </a:defRPr>
                </a:lvl1pPr>
              </a:lstStyle>
              <a:p>
                <a:r>
                  <a:rPr lang="en-GB" dirty="0"/>
                  <a:t>LIMITED ACCESS </a:t>
                </a:r>
              </a:p>
              <a:p>
                <a:r>
                  <a:rPr lang="en-GB" dirty="0"/>
                  <a:t>TO FINANCE</a:t>
                </a:r>
                <a:endParaRPr lang="en-NG" dirty="0"/>
              </a:p>
            </p:txBody>
          </p:sp>
          <p:cxnSp>
            <p:nvCxnSpPr>
              <p:cNvPr id="56" name="Straight Connector 55">
                <a:extLst>
                  <a:ext uri="{FF2B5EF4-FFF2-40B4-BE49-F238E27FC236}">
                    <a16:creationId xmlns:a16="http://schemas.microsoft.com/office/drawing/2014/main" id="{9C51A792-3F8F-BA39-8F60-7B156452F8FD}"/>
                  </a:ext>
                </a:extLst>
              </p:cNvPr>
              <p:cNvCxnSpPr/>
              <p:nvPr/>
            </p:nvCxnSpPr>
            <p:spPr>
              <a:xfrm>
                <a:off x="3353831" y="3138847"/>
                <a:ext cx="396000" cy="0"/>
              </a:xfrm>
              <a:prstGeom prst="line">
                <a:avLst/>
              </a:prstGeom>
              <a:ln w="38100"/>
            </p:spPr>
            <p:style>
              <a:lnRef idx="2">
                <a:schemeClr val="accent1"/>
              </a:lnRef>
              <a:fillRef idx="0">
                <a:schemeClr val="accent1"/>
              </a:fillRef>
              <a:effectRef idx="1">
                <a:schemeClr val="accent1"/>
              </a:effectRef>
              <a:fontRef idx="minor">
                <a:schemeClr val="tx1"/>
              </a:fontRef>
            </p:style>
          </p:cxnSp>
        </p:grpSp>
        <p:grpSp>
          <p:nvGrpSpPr>
            <p:cNvPr id="61" name="Group 60">
              <a:extLst>
                <a:ext uri="{FF2B5EF4-FFF2-40B4-BE49-F238E27FC236}">
                  <a16:creationId xmlns:a16="http://schemas.microsoft.com/office/drawing/2014/main" id="{95AE4EE4-1975-F29C-355B-BC8CA40108DD}"/>
                </a:ext>
              </a:extLst>
            </p:cNvPr>
            <p:cNvGrpSpPr/>
            <p:nvPr/>
          </p:nvGrpSpPr>
          <p:grpSpPr>
            <a:xfrm>
              <a:off x="727758" y="4145276"/>
              <a:ext cx="2881190" cy="461665"/>
              <a:chOff x="823455" y="4124010"/>
              <a:chExt cx="2881190" cy="461665"/>
            </a:xfrm>
            <a:effectLst>
              <a:outerShdw blurRad="50800" dist="38100" algn="l" rotWithShape="0">
                <a:prstClr val="black">
                  <a:alpha val="40000"/>
                </a:prstClr>
              </a:outerShdw>
            </a:effectLst>
          </p:grpSpPr>
          <p:sp>
            <p:nvSpPr>
              <p:cNvPr id="22" name="TextBox 21">
                <a:extLst>
                  <a:ext uri="{FF2B5EF4-FFF2-40B4-BE49-F238E27FC236}">
                    <a16:creationId xmlns:a16="http://schemas.microsoft.com/office/drawing/2014/main" id="{184F4C18-585B-D65E-7822-EE31868CB15E}"/>
                  </a:ext>
                </a:extLst>
              </p:cNvPr>
              <p:cNvSpPr txBox="1"/>
              <p:nvPr/>
            </p:nvSpPr>
            <p:spPr>
              <a:xfrm>
                <a:off x="823455" y="4124010"/>
                <a:ext cx="2498400" cy="461665"/>
              </a:xfrm>
              <a:prstGeom prst="rect">
                <a:avLst/>
              </a:prstGeom>
              <a:solidFill>
                <a:schemeClr val="tx2">
                  <a:lumMod val="75000"/>
                  <a:lumOff val="25000"/>
                </a:schemeClr>
              </a:solidFill>
              <a:ln w="38100">
                <a:noFill/>
              </a:ln>
            </p:spPr>
            <p:txBody>
              <a:bodyPr wrap="square">
                <a:spAutoFit/>
              </a:bodyPr>
              <a:lstStyle>
                <a:defPPr>
                  <a:defRPr lang="en-NG"/>
                </a:defPPr>
                <a:lvl1pPr algn="ctr">
                  <a:defRPr sz="1200" b="1" kern="100">
                    <a:solidFill>
                      <a:schemeClr val="bg1"/>
                    </a:solidFill>
                    <a:latin typeface="Mark Pro" panose="020B0504020201010104" pitchFamily="34" charset="0"/>
                    <a:ea typeface="Aptos" panose="020B0004020202020204" pitchFamily="34" charset="0"/>
                    <a:cs typeface="Times New Roman" panose="02020603050405020304" pitchFamily="18" charset="0"/>
                  </a:defRPr>
                </a:lvl1pPr>
              </a:lstStyle>
              <a:p>
                <a:r>
                  <a:rPr lang="en-GB" dirty="0"/>
                  <a:t>LOGISTICS </a:t>
                </a:r>
              </a:p>
              <a:p>
                <a:r>
                  <a:rPr lang="en-GB" dirty="0"/>
                  <a:t>BOTTLENECKS</a:t>
                </a:r>
                <a:endParaRPr lang="en-NG" dirty="0"/>
              </a:p>
            </p:txBody>
          </p:sp>
          <p:cxnSp>
            <p:nvCxnSpPr>
              <p:cNvPr id="57" name="Straight Connector 56">
                <a:extLst>
                  <a:ext uri="{FF2B5EF4-FFF2-40B4-BE49-F238E27FC236}">
                    <a16:creationId xmlns:a16="http://schemas.microsoft.com/office/drawing/2014/main" id="{ED6E8A0B-991D-FC01-4172-32CF824CABB3}"/>
                  </a:ext>
                </a:extLst>
              </p:cNvPr>
              <p:cNvCxnSpPr/>
              <p:nvPr/>
            </p:nvCxnSpPr>
            <p:spPr>
              <a:xfrm>
                <a:off x="3308645" y="4354842"/>
                <a:ext cx="396000" cy="0"/>
              </a:xfrm>
              <a:prstGeom prst="line">
                <a:avLst/>
              </a:prstGeom>
              <a:ln w="38100"/>
            </p:spPr>
            <p:style>
              <a:lnRef idx="2">
                <a:schemeClr val="accent1"/>
              </a:lnRef>
              <a:fillRef idx="0">
                <a:schemeClr val="accent1"/>
              </a:fillRef>
              <a:effectRef idx="1">
                <a:schemeClr val="accent1"/>
              </a:effectRef>
              <a:fontRef idx="minor">
                <a:schemeClr val="tx1"/>
              </a:fontRef>
            </p:style>
          </p:cxnSp>
        </p:grpSp>
        <p:grpSp>
          <p:nvGrpSpPr>
            <p:cNvPr id="62" name="Group 61">
              <a:extLst>
                <a:ext uri="{FF2B5EF4-FFF2-40B4-BE49-F238E27FC236}">
                  <a16:creationId xmlns:a16="http://schemas.microsoft.com/office/drawing/2014/main" id="{D17B9799-FA9D-0080-8965-BD3E9331D3E4}"/>
                </a:ext>
              </a:extLst>
            </p:cNvPr>
            <p:cNvGrpSpPr/>
            <p:nvPr/>
          </p:nvGrpSpPr>
          <p:grpSpPr>
            <a:xfrm>
              <a:off x="706493" y="5576466"/>
              <a:ext cx="2883843" cy="461665"/>
              <a:chOff x="812823" y="5576466"/>
              <a:chExt cx="2883843" cy="461665"/>
            </a:xfrm>
            <a:effectLst>
              <a:outerShdw blurRad="50800" dist="38100" algn="l" rotWithShape="0">
                <a:prstClr val="black">
                  <a:alpha val="40000"/>
                </a:prstClr>
              </a:outerShdw>
            </a:effectLst>
          </p:grpSpPr>
          <p:sp>
            <p:nvSpPr>
              <p:cNvPr id="24" name="TextBox 23">
                <a:extLst>
                  <a:ext uri="{FF2B5EF4-FFF2-40B4-BE49-F238E27FC236}">
                    <a16:creationId xmlns:a16="http://schemas.microsoft.com/office/drawing/2014/main" id="{7794DC11-C7E3-5F23-B4D9-D6CCC1C54C17}"/>
                  </a:ext>
                </a:extLst>
              </p:cNvPr>
              <p:cNvSpPr txBox="1"/>
              <p:nvPr/>
            </p:nvSpPr>
            <p:spPr>
              <a:xfrm>
                <a:off x="812823" y="5576466"/>
                <a:ext cx="2498400" cy="461665"/>
              </a:xfrm>
              <a:prstGeom prst="rect">
                <a:avLst/>
              </a:prstGeom>
              <a:solidFill>
                <a:schemeClr val="tx2">
                  <a:lumMod val="75000"/>
                  <a:lumOff val="25000"/>
                </a:schemeClr>
              </a:solidFill>
              <a:ln w="38100">
                <a:noFill/>
              </a:ln>
            </p:spPr>
            <p:txBody>
              <a:bodyPr wrap="square">
                <a:spAutoFit/>
              </a:bodyPr>
              <a:lstStyle>
                <a:defPPr>
                  <a:defRPr lang="en-NG"/>
                </a:defPPr>
                <a:lvl1pPr algn="ctr">
                  <a:defRPr sz="1200" b="1" kern="100">
                    <a:solidFill>
                      <a:schemeClr val="bg1"/>
                    </a:solidFill>
                    <a:latin typeface="Mark Pro" panose="020B0504020201010104" pitchFamily="34" charset="0"/>
                    <a:ea typeface="Aptos" panose="020B0004020202020204" pitchFamily="34" charset="0"/>
                    <a:cs typeface="Times New Roman" panose="02020603050405020304" pitchFamily="18" charset="0"/>
                  </a:defRPr>
                </a:lvl1pPr>
              </a:lstStyle>
              <a:p>
                <a:r>
                  <a:rPr lang="en-GB" dirty="0"/>
                  <a:t>CURRENCY </a:t>
                </a:r>
              </a:p>
              <a:p>
                <a:r>
                  <a:rPr lang="en-GB" dirty="0"/>
                  <a:t>VOLATILITY </a:t>
                </a:r>
                <a:endParaRPr lang="en-NG" dirty="0"/>
              </a:p>
            </p:txBody>
          </p:sp>
          <p:cxnSp>
            <p:nvCxnSpPr>
              <p:cNvPr id="58" name="Straight Connector 57">
                <a:extLst>
                  <a:ext uri="{FF2B5EF4-FFF2-40B4-BE49-F238E27FC236}">
                    <a16:creationId xmlns:a16="http://schemas.microsoft.com/office/drawing/2014/main" id="{86F2B278-13BC-4F9E-4974-319A9F656DF1}"/>
                  </a:ext>
                </a:extLst>
              </p:cNvPr>
              <p:cNvCxnSpPr/>
              <p:nvPr/>
            </p:nvCxnSpPr>
            <p:spPr>
              <a:xfrm>
                <a:off x="3300666" y="5814840"/>
                <a:ext cx="396000" cy="0"/>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63" name="Rectangle: Rounded Corners 62">
              <a:extLst>
                <a:ext uri="{FF2B5EF4-FFF2-40B4-BE49-F238E27FC236}">
                  <a16:creationId xmlns:a16="http://schemas.microsoft.com/office/drawing/2014/main" id="{07AFD86C-FFCC-A820-EEEF-BBCB7234248B}"/>
                </a:ext>
              </a:extLst>
            </p:cNvPr>
            <p:cNvSpPr/>
            <p:nvPr/>
          </p:nvSpPr>
          <p:spPr>
            <a:xfrm>
              <a:off x="8697917" y="2631014"/>
              <a:ext cx="3219797" cy="1015663"/>
            </a:xfrm>
            <a:prstGeom prst="roundRect">
              <a:avLst/>
            </a:prstGeom>
            <a:solidFill>
              <a:srgbClr val="FF0000"/>
            </a:solidFill>
            <a:ln>
              <a:solidFill>
                <a:srgbClr val="FF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Mark Pro" panose="020B0504020201010104" pitchFamily="34" charset="0"/>
                </a:rPr>
                <a:t>Africa has limited access to finance due to risk perceptions and regulatory barriers</a:t>
              </a:r>
              <a:endParaRPr lang="en-NG" sz="1600" b="1" dirty="0">
                <a:solidFill>
                  <a:schemeClr val="bg1"/>
                </a:solidFill>
                <a:latin typeface="Mark Pro" panose="020B0504020201010104" pitchFamily="34" charset="0"/>
              </a:endParaRPr>
            </a:p>
          </p:txBody>
        </p:sp>
      </p:grpSp>
      <p:sp>
        <p:nvSpPr>
          <p:cNvPr id="66" name="TextBox 65">
            <a:extLst>
              <a:ext uri="{FF2B5EF4-FFF2-40B4-BE49-F238E27FC236}">
                <a16:creationId xmlns:a16="http://schemas.microsoft.com/office/drawing/2014/main" id="{956AB93E-293F-FB37-8D8E-78735FC7599B}"/>
              </a:ext>
            </a:extLst>
          </p:cNvPr>
          <p:cNvSpPr txBox="1"/>
          <p:nvPr/>
        </p:nvSpPr>
        <p:spPr>
          <a:xfrm>
            <a:off x="467203" y="1038300"/>
            <a:ext cx="5901699" cy="369332"/>
          </a:xfrm>
          <a:prstGeom prst="rect">
            <a:avLst/>
          </a:prstGeom>
          <a:noFill/>
        </p:spPr>
        <p:txBody>
          <a:bodyPr wrap="square">
            <a:spAutoFit/>
          </a:bodyPr>
          <a:lstStyle/>
          <a:p>
            <a:r>
              <a:rPr lang="en-GB" b="1" dirty="0">
                <a:latin typeface="Mark Pro" panose="020B0504020201010104" pitchFamily="34" charset="0"/>
              </a:rPr>
              <a:t>Africa’s Manufacturing Sector: Key Constraints</a:t>
            </a:r>
            <a:endParaRPr lang="en-NG" dirty="0">
              <a:latin typeface="Mark Pro" panose="020B0504020201010104" pitchFamily="34" charset="0"/>
            </a:endParaRPr>
          </a:p>
        </p:txBody>
      </p:sp>
      <p:pic>
        <p:nvPicPr>
          <p:cNvPr id="67" name="Picture 66">
            <a:extLst>
              <a:ext uri="{FF2B5EF4-FFF2-40B4-BE49-F238E27FC236}">
                <a16:creationId xmlns:a16="http://schemas.microsoft.com/office/drawing/2014/main" id="{CE1BA47A-87B3-168A-A044-D44BB92D4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3" y="200"/>
            <a:ext cx="508000" cy="673735"/>
          </a:xfrm>
          <a:prstGeom prst="rect">
            <a:avLst/>
          </a:prstGeom>
        </p:spPr>
      </p:pic>
      <p:pic>
        <p:nvPicPr>
          <p:cNvPr id="2" name="Picture 1">
            <a:extLst>
              <a:ext uri="{FF2B5EF4-FFF2-40B4-BE49-F238E27FC236}">
                <a16:creationId xmlns:a16="http://schemas.microsoft.com/office/drawing/2014/main" id="{C817CA38-A43F-C28B-DFD8-96E633F73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2371" y="29472"/>
            <a:ext cx="2229629" cy="233164"/>
          </a:xfrm>
          <a:prstGeom prst="rect">
            <a:avLst/>
          </a:prstGeom>
        </p:spPr>
      </p:pic>
    </p:spTree>
    <p:extLst>
      <p:ext uri="{BB962C8B-B14F-4D97-AF65-F5344CB8AC3E}">
        <p14:creationId xmlns:p14="http://schemas.microsoft.com/office/powerpoint/2010/main" val="207419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2DE3CF-5B1E-0A00-C324-0546F81A71A4}"/>
              </a:ext>
            </a:extLst>
          </p:cNvPr>
          <p:cNvSpPr txBox="1"/>
          <p:nvPr/>
        </p:nvSpPr>
        <p:spPr>
          <a:xfrm>
            <a:off x="467203" y="1038300"/>
            <a:ext cx="6124983" cy="369332"/>
          </a:xfrm>
          <a:prstGeom prst="rect">
            <a:avLst/>
          </a:prstGeom>
          <a:noFill/>
        </p:spPr>
        <p:txBody>
          <a:bodyPr wrap="square">
            <a:spAutoFit/>
          </a:bodyPr>
          <a:lstStyle/>
          <a:p>
            <a:r>
              <a:rPr lang="en-GB" b="1" dirty="0">
                <a:latin typeface="Mark Pro" panose="020B0504020201010104" pitchFamily="34" charset="0"/>
              </a:rPr>
              <a:t>Africa’s Manufacturing Sector: Outlook 2026 - 2030</a:t>
            </a:r>
            <a:endParaRPr lang="en-NG" dirty="0">
              <a:latin typeface="Mark Pro" panose="020B0504020201010104" pitchFamily="34" charset="0"/>
            </a:endParaRPr>
          </a:p>
        </p:txBody>
      </p:sp>
      <p:pic>
        <p:nvPicPr>
          <p:cNvPr id="3" name="Picture 2">
            <a:extLst>
              <a:ext uri="{FF2B5EF4-FFF2-40B4-BE49-F238E27FC236}">
                <a16:creationId xmlns:a16="http://schemas.microsoft.com/office/drawing/2014/main" id="{D61A6022-CB23-01B6-53DD-95FDCA8FE6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3" y="200"/>
            <a:ext cx="508000" cy="673735"/>
          </a:xfrm>
          <a:prstGeom prst="rect">
            <a:avLst/>
          </a:prstGeom>
        </p:spPr>
      </p:pic>
      <p:sp>
        <p:nvSpPr>
          <p:cNvPr id="5" name="TextBox 4">
            <a:extLst>
              <a:ext uri="{FF2B5EF4-FFF2-40B4-BE49-F238E27FC236}">
                <a16:creationId xmlns:a16="http://schemas.microsoft.com/office/drawing/2014/main" id="{0C196048-AAB3-4DF2-C138-D8CE0DE30B3F}"/>
              </a:ext>
            </a:extLst>
          </p:cNvPr>
          <p:cNvSpPr txBox="1"/>
          <p:nvPr/>
        </p:nvSpPr>
        <p:spPr>
          <a:xfrm>
            <a:off x="515613" y="1633773"/>
            <a:ext cx="11073875" cy="2717347"/>
          </a:xfrm>
          <a:prstGeom prst="rect">
            <a:avLst/>
          </a:prstGeom>
          <a:solidFill>
            <a:schemeClr val="bg1">
              <a:lumMod val="95000"/>
            </a:schemeClr>
          </a:solidFill>
        </p:spPr>
        <p:txBody>
          <a:bodyPr wrap="square">
            <a:spAutoFit/>
          </a:bodyPr>
          <a:lstStyle/>
          <a:p>
            <a:pPr marL="342900" lvl="0" indent="-342900" algn="just">
              <a:lnSpc>
                <a:spcPct val="115000"/>
              </a:lnSpc>
              <a:spcAft>
                <a:spcPts val="800"/>
              </a:spcAft>
              <a:buFont typeface="+mj-lt"/>
              <a:buAutoNum type="arabicPeriod"/>
              <a:tabLst>
                <a:tab pos="228600" algn="l"/>
                <a:tab pos="457200" algn="l"/>
              </a:tabLst>
            </a:pPr>
            <a:r>
              <a:rPr lang="en-NG" sz="1400" b="1"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Deeper implementation of the </a:t>
            </a:r>
            <a:r>
              <a:rPr lang="en-NG" sz="1400" b="1" kern="100" dirty="0" err="1">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Af</a:t>
            </a:r>
            <a:r>
              <a:rPr lang="en-GB" sz="1400" b="1"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CTA</a:t>
            </a:r>
            <a:r>
              <a:rPr lang="en-NG" sz="1400" b="1"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 </a:t>
            </a:r>
            <a:r>
              <a:rPr lang="en-NG" sz="1400"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will boost intra-African trade and strengthen regional manufacturing value chains.</a:t>
            </a:r>
            <a:endParaRPr lang="en-NG" sz="1400" kern="100" dirty="0">
              <a:solidFill>
                <a:schemeClr val="tx2">
                  <a:lumMod val="90000"/>
                  <a:lumOff val="10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tabLst>
                <a:tab pos="228600" algn="l"/>
              </a:tabLst>
            </a:pPr>
            <a:r>
              <a:rPr lang="en-NG" sz="1400" b="1"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Export-oriented manufacturing </a:t>
            </a:r>
            <a:r>
              <a:rPr lang="en-NG" sz="1400"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will expand as countries seek to increase foreign exchange earnings and integrate into global supply chains.</a:t>
            </a:r>
            <a:endParaRPr lang="en-NG" sz="1400" kern="100" dirty="0">
              <a:solidFill>
                <a:schemeClr val="tx2">
                  <a:lumMod val="90000"/>
                  <a:lumOff val="10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tabLst>
                <a:tab pos="228600" algn="l"/>
                <a:tab pos="457200" algn="l"/>
              </a:tabLst>
            </a:pPr>
            <a:r>
              <a:rPr lang="en-NG" sz="1400" b="1" u="sng"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Green industrialisation and renewable energy adoption </a:t>
            </a:r>
            <a:r>
              <a:rPr lang="en-NG" sz="1400"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will accelerate as firms respond to energy constraints and global ESG requirements.</a:t>
            </a:r>
            <a:endParaRPr lang="en-NG" sz="1400" kern="100" dirty="0">
              <a:solidFill>
                <a:schemeClr val="tx2">
                  <a:lumMod val="90000"/>
                  <a:lumOff val="10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tabLst>
                <a:tab pos="228600" algn="l"/>
                <a:tab pos="457200" algn="l"/>
              </a:tabLst>
            </a:pPr>
            <a:r>
              <a:rPr lang="en-NG" sz="1400" b="1"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Digitalisation and automation </a:t>
            </a:r>
            <a:r>
              <a:rPr lang="en-NG" sz="1400"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will gradually improve productivity, in leading economies such as South Africa, Egypt, Nigeria, and Morocco.</a:t>
            </a:r>
            <a:endParaRPr lang="en-NG" sz="1400" kern="100" dirty="0">
              <a:solidFill>
                <a:schemeClr val="tx2">
                  <a:lumMod val="90000"/>
                  <a:lumOff val="10000"/>
                </a:schemeClr>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tabLst>
                <a:tab pos="228600" algn="l"/>
                <a:tab pos="457200" algn="l"/>
              </a:tabLst>
            </a:pPr>
            <a:r>
              <a:rPr lang="en-NG" sz="1400" kern="100" dirty="0">
                <a:solidFill>
                  <a:schemeClr val="tx2">
                    <a:lumMod val="90000"/>
                    <a:lumOff val="10000"/>
                  </a:schemeClr>
                </a:solidFill>
                <a:effectLst/>
                <a:latin typeface="Mark Pro" panose="020B0504020201010104" pitchFamily="34" charset="0"/>
                <a:ea typeface="Aptos" panose="020B0004020202020204" pitchFamily="34" charset="0"/>
                <a:cs typeface="Times New Roman" panose="02020603050405020304" pitchFamily="18" charset="0"/>
              </a:rPr>
              <a:t>Despite persistent infrastructure and financing challenges, strong population growth and rising urban demand will support steady manufacturing expansion.</a:t>
            </a:r>
            <a:endParaRPr lang="en-NG" sz="1400" kern="100" dirty="0">
              <a:solidFill>
                <a:schemeClr val="tx2">
                  <a:lumMod val="90000"/>
                  <a:lumOff val="1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9" name="Group 18">
            <a:extLst>
              <a:ext uri="{FF2B5EF4-FFF2-40B4-BE49-F238E27FC236}">
                <a16:creationId xmlns:a16="http://schemas.microsoft.com/office/drawing/2014/main" id="{63F43281-4A0C-C33D-9CB4-9343A6470E78}"/>
              </a:ext>
            </a:extLst>
          </p:cNvPr>
          <p:cNvGrpSpPr/>
          <p:nvPr/>
        </p:nvGrpSpPr>
        <p:grpSpPr>
          <a:xfrm>
            <a:off x="467203" y="4973878"/>
            <a:ext cx="11491515" cy="1309414"/>
            <a:chOff x="467203" y="5101469"/>
            <a:chExt cx="11491515" cy="1309414"/>
          </a:xfrm>
          <a:effectLst>
            <a:outerShdw blurRad="50800" dist="38100" dir="5400000" algn="t" rotWithShape="0">
              <a:prstClr val="black">
                <a:alpha val="40000"/>
              </a:prstClr>
            </a:outerShdw>
          </a:effectLst>
        </p:grpSpPr>
        <p:grpSp>
          <p:nvGrpSpPr>
            <p:cNvPr id="13" name="Group 12">
              <a:extLst>
                <a:ext uri="{FF2B5EF4-FFF2-40B4-BE49-F238E27FC236}">
                  <a16:creationId xmlns:a16="http://schemas.microsoft.com/office/drawing/2014/main" id="{40735C7A-BAE1-B24B-6CE2-E99A5DCCC68E}"/>
                </a:ext>
              </a:extLst>
            </p:cNvPr>
            <p:cNvGrpSpPr/>
            <p:nvPr/>
          </p:nvGrpSpPr>
          <p:grpSpPr>
            <a:xfrm>
              <a:off x="467203" y="5101469"/>
              <a:ext cx="9446961" cy="1309414"/>
              <a:chOff x="653969" y="4931898"/>
              <a:chExt cx="10999307" cy="1775599"/>
            </a:xfrm>
          </p:grpSpPr>
          <p:grpSp>
            <p:nvGrpSpPr>
              <p:cNvPr id="11" name="Group 10">
                <a:extLst>
                  <a:ext uri="{FF2B5EF4-FFF2-40B4-BE49-F238E27FC236}">
                    <a16:creationId xmlns:a16="http://schemas.microsoft.com/office/drawing/2014/main" id="{D6F812D5-21A6-6162-AEBD-F0A3F5F3A77E}"/>
                  </a:ext>
                </a:extLst>
              </p:cNvPr>
              <p:cNvGrpSpPr/>
              <p:nvPr/>
            </p:nvGrpSpPr>
            <p:grpSpPr>
              <a:xfrm>
                <a:off x="653969" y="4931898"/>
                <a:ext cx="8220669" cy="1775599"/>
                <a:chOff x="653969" y="4931898"/>
                <a:chExt cx="8220669" cy="1775599"/>
              </a:xfrm>
            </p:grpSpPr>
            <p:pic>
              <p:nvPicPr>
                <p:cNvPr id="7" name="Picture 6">
                  <a:extLst>
                    <a:ext uri="{FF2B5EF4-FFF2-40B4-BE49-F238E27FC236}">
                      <a16:creationId xmlns:a16="http://schemas.microsoft.com/office/drawing/2014/main" id="{2041A08C-B913-3698-E413-45DCE68F562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432607" y="4931898"/>
                  <a:ext cx="2663393" cy="1775595"/>
                </a:xfrm>
                <a:prstGeom prst="rect">
                  <a:avLst/>
                </a:prstGeom>
              </p:spPr>
            </p:pic>
            <p:pic>
              <p:nvPicPr>
                <p:cNvPr id="8" name="Picture 7">
                  <a:extLst>
                    <a:ext uri="{FF2B5EF4-FFF2-40B4-BE49-F238E27FC236}">
                      <a16:creationId xmlns:a16="http://schemas.microsoft.com/office/drawing/2014/main" id="{2BF9B7D8-7BD5-E810-108E-899BAB434D2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3969" y="4931903"/>
                  <a:ext cx="2663390" cy="1775594"/>
                </a:xfrm>
                <a:prstGeom prst="rect">
                  <a:avLst/>
                </a:prstGeom>
              </p:spPr>
            </p:pic>
            <p:pic>
              <p:nvPicPr>
                <p:cNvPr id="9" name="Picture 8">
                  <a:extLst>
                    <a:ext uri="{FF2B5EF4-FFF2-40B4-BE49-F238E27FC236}">
                      <a16:creationId xmlns:a16="http://schemas.microsoft.com/office/drawing/2014/main" id="{20A010EE-D296-BF46-74B4-F9AC78A882E9}"/>
                    </a:ext>
                  </a:extLst>
                </p:cNvPr>
                <p:cNvPicPr>
                  <a:picLocks noChangeAspect="1"/>
                </p:cNvPicPr>
                <p:nvPr/>
              </p:nvPicPr>
              <p:blipFill>
                <a:blip r:embed="rId5"/>
                <a:stretch>
                  <a:fillRect/>
                </a:stretch>
              </p:blipFill>
              <p:spPr>
                <a:xfrm>
                  <a:off x="6211248" y="4931900"/>
                  <a:ext cx="2663390" cy="1775593"/>
                </a:xfrm>
                <a:prstGeom prst="rect">
                  <a:avLst/>
                </a:prstGeom>
              </p:spPr>
            </p:pic>
          </p:grpSp>
          <p:pic>
            <p:nvPicPr>
              <p:cNvPr id="10" name="Picture 9">
                <a:extLst>
                  <a:ext uri="{FF2B5EF4-FFF2-40B4-BE49-F238E27FC236}">
                    <a16:creationId xmlns:a16="http://schemas.microsoft.com/office/drawing/2014/main" id="{E0F9BE87-6F3C-4B49-CFFB-CE3A9B260E77}"/>
                  </a:ext>
                </a:extLst>
              </p:cNvPr>
              <p:cNvPicPr>
                <a:picLocks noChangeAspect="1"/>
              </p:cNvPicPr>
              <p:nvPr/>
            </p:nvPicPr>
            <p:blipFill>
              <a:blip r:embed="rId6"/>
              <a:stretch>
                <a:fillRect/>
              </a:stretch>
            </p:blipFill>
            <p:spPr>
              <a:xfrm>
                <a:off x="8989886" y="4931900"/>
                <a:ext cx="2663390" cy="1775593"/>
              </a:xfrm>
              <a:prstGeom prst="rect">
                <a:avLst/>
              </a:prstGeom>
            </p:spPr>
          </p:pic>
        </p:grpSp>
        <p:pic>
          <p:nvPicPr>
            <p:cNvPr id="17" name="Picture 16">
              <a:extLst>
                <a:ext uri="{FF2B5EF4-FFF2-40B4-BE49-F238E27FC236}">
                  <a16:creationId xmlns:a16="http://schemas.microsoft.com/office/drawing/2014/main" id="{653E1AA1-FC6C-29EF-D7AC-89AD0401ED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4603" y="5101469"/>
              <a:ext cx="1964115" cy="1309410"/>
            </a:xfrm>
            <a:prstGeom prst="rect">
              <a:avLst/>
            </a:prstGeom>
          </p:spPr>
        </p:pic>
      </p:grpSp>
      <p:pic>
        <p:nvPicPr>
          <p:cNvPr id="4" name="Picture 3">
            <a:extLst>
              <a:ext uri="{FF2B5EF4-FFF2-40B4-BE49-F238E27FC236}">
                <a16:creationId xmlns:a16="http://schemas.microsoft.com/office/drawing/2014/main" id="{39958051-0BAE-7D7E-61B2-FEE5C5C753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2371" y="29472"/>
            <a:ext cx="2229629" cy="233164"/>
          </a:xfrm>
          <a:prstGeom prst="rect">
            <a:avLst/>
          </a:prstGeom>
        </p:spPr>
      </p:pic>
    </p:spTree>
    <p:extLst>
      <p:ext uri="{BB962C8B-B14F-4D97-AF65-F5344CB8AC3E}">
        <p14:creationId xmlns:p14="http://schemas.microsoft.com/office/powerpoint/2010/main" val="3203148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2E79691-F158-C5E9-E0ED-668563888189}"/>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6914536" y="-223499"/>
            <a:ext cx="5508008" cy="7304997"/>
          </a:xfrm>
          <a:prstGeom prst="rect">
            <a:avLst/>
          </a:prstGeom>
        </p:spPr>
      </p:pic>
      <p:sp>
        <p:nvSpPr>
          <p:cNvPr id="4" name="TextBox 3">
            <a:extLst>
              <a:ext uri="{FF2B5EF4-FFF2-40B4-BE49-F238E27FC236}">
                <a16:creationId xmlns:a16="http://schemas.microsoft.com/office/drawing/2014/main" id="{C9BF6826-5FB1-3BC3-7444-AE2DBB28A0E0}"/>
              </a:ext>
            </a:extLst>
          </p:cNvPr>
          <p:cNvSpPr txBox="1"/>
          <p:nvPr/>
        </p:nvSpPr>
        <p:spPr>
          <a:xfrm>
            <a:off x="467203" y="1038300"/>
            <a:ext cx="9686890" cy="369332"/>
          </a:xfrm>
          <a:prstGeom prst="rect">
            <a:avLst/>
          </a:prstGeom>
          <a:noFill/>
        </p:spPr>
        <p:txBody>
          <a:bodyPr wrap="square">
            <a:spAutoFit/>
          </a:bodyPr>
          <a:lstStyle/>
          <a:p>
            <a:r>
              <a:rPr lang="en-GB" b="1" dirty="0">
                <a:latin typeface="Mark Pro" panose="020B0504020201010104" pitchFamily="34" charset="0"/>
              </a:rPr>
              <a:t>R28 Holdings Limited: Contributing Responsibly to Africa’s Manufacturing Sector</a:t>
            </a:r>
            <a:endParaRPr lang="en-NG" dirty="0">
              <a:latin typeface="Mark Pro" panose="020B0504020201010104" pitchFamily="34" charset="0"/>
            </a:endParaRPr>
          </a:p>
        </p:txBody>
      </p:sp>
      <p:grpSp>
        <p:nvGrpSpPr>
          <p:cNvPr id="12" name="Group 11">
            <a:extLst>
              <a:ext uri="{FF2B5EF4-FFF2-40B4-BE49-F238E27FC236}">
                <a16:creationId xmlns:a16="http://schemas.microsoft.com/office/drawing/2014/main" id="{8EBE19E3-1A85-E776-8091-021E264C07EC}"/>
              </a:ext>
            </a:extLst>
          </p:cNvPr>
          <p:cNvGrpSpPr/>
          <p:nvPr/>
        </p:nvGrpSpPr>
        <p:grpSpPr>
          <a:xfrm>
            <a:off x="649841" y="1707558"/>
            <a:ext cx="9975639" cy="1015663"/>
            <a:chOff x="178454" y="1888347"/>
            <a:chExt cx="9975639" cy="1015663"/>
          </a:xfrm>
          <a:effectLst/>
        </p:grpSpPr>
        <p:pic>
          <p:nvPicPr>
            <p:cNvPr id="3" name="Picture 2">
              <a:extLst>
                <a:ext uri="{FF2B5EF4-FFF2-40B4-BE49-F238E27FC236}">
                  <a16:creationId xmlns:a16="http://schemas.microsoft.com/office/drawing/2014/main" id="{EB112E98-05FC-D103-BC60-A5427362A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54" y="2046186"/>
              <a:ext cx="2229629" cy="641863"/>
            </a:xfrm>
            <a:prstGeom prst="rect">
              <a:avLst/>
            </a:prstGeom>
          </p:spPr>
        </p:pic>
        <p:sp>
          <p:nvSpPr>
            <p:cNvPr id="7" name="TextBox 6">
              <a:extLst>
                <a:ext uri="{FF2B5EF4-FFF2-40B4-BE49-F238E27FC236}">
                  <a16:creationId xmlns:a16="http://schemas.microsoft.com/office/drawing/2014/main" id="{2033CD28-8643-DA4D-196A-3D0C72BB03C6}"/>
                </a:ext>
              </a:extLst>
            </p:cNvPr>
            <p:cNvSpPr txBox="1"/>
            <p:nvPr/>
          </p:nvSpPr>
          <p:spPr>
            <a:xfrm>
              <a:off x="2466753" y="1888347"/>
              <a:ext cx="7687340" cy="1015663"/>
            </a:xfrm>
            <a:prstGeom prst="rect">
              <a:avLst/>
            </a:prstGeom>
            <a:noFill/>
          </p:spPr>
          <p:txBody>
            <a:bodyPr wrap="square">
              <a:spAutoFit/>
            </a:bodyPr>
            <a:lstStyle/>
            <a:p>
              <a:pPr marL="171450" lvl="0" indent="-171450" algn="just">
                <a:buSzPts val="1000"/>
                <a:buFont typeface="Arial" panose="020B0604020202020204" pitchFamily="34" charset="0"/>
                <a:buChar char="•"/>
                <a:tabLst>
                  <a:tab pos="228600" algn="l"/>
                  <a:tab pos="4572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Adoption of energy-efficient machinery to reduce electricity consumption and lower carbon emissions.</a:t>
              </a:r>
            </a:p>
            <a:p>
              <a:pPr marL="171450" lvl="0" indent="-171450" algn="just">
                <a:buSzPts val="1000"/>
                <a:buFont typeface="Arial" panose="020B0604020202020204" pitchFamily="34" charset="0"/>
                <a:buChar char="•"/>
                <a:tabLst>
                  <a:tab pos="228600" algn="l"/>
                  <a:tab pos="4572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Implementation of waste minimisation and material recycling programs within production processes.</a:t>
              </a:r>
            </a:p>
            <a:p>
              <a:pPr marL="171450" lvl="0" indent="-171450" algn="just">
                <a:buSzPts val="1000"/>
                <a:buFont typeface="Arial" panose="020B0604020202020204" pitchFamily="34" charset="0"/>
                <a:buChar char="•"/>
                <a:tabLst>
                  <a:tab pos="228600" algn="l"/>
                  <a:tab pos="4572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Compliance with national environmental regulations and routine environmental impact monitoring.</a:t>
              </a:r>
            </a:p>
          </p:txBody>
        </p:sp>
      </p:grpSp>
      <p:pic>
        <p:nvPicPr>
          <p:cNvPr id="5" name="Picture 4">
            <a:extLst>
              <a:ext uri="{FF2B5EF4-FFF2-40B4-BE49-F238E27FC236}">
                <a16:creationId xmlns:a16="http://schemas.microsoft.com/office/drawing/2014/main" id="{D6C283C5-EEF1-0FF3-EB63-0A73B48910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757" y="3687551"/>
            <a:ext cx="2229629" cy="233164"/>
          </a:xfrm>
          <a:prstGeom prst="rect">
            <a:avLst/>
          </a:prstGeom>
        </p:spPr>
      </p:pic>
      <p:sp>
        <p:nvSpPr>
          <p:cNvPr id="9" name="TextBox 8">
            <a:extLst>
              <a:ext uri="{FF2B5EF4-FFF2-40B4-BE49-F238E27FC236}">
                <a16:creationId xmlns:a16="http://schemas.microsoft.com/office/drawing/2014/main" id="{56DC0313-FA14-D6B2-F359-811DB4C64532}"/>
              </a:ext>
            </a:extLst>
          </p:cNvPr>
          <p:cNvSpPr txBox="1"/>
          <p:nvPr/>
        </p:nvSpPr>
        <p:spPr>
          <a:xfrm>
            <a:off x="3122627" y="3249506"/>
            <a:ext cx="7516037" cy="1015663"/>
          </a:xfrm>
          <a:prstGeom prst="rect">
            <a:avLst/>
          </a:prstGeom>
          <a:noFill/>
        </p:spPr>
        <p:txBody>
          <a:bodyPr wrap="square">
            <a:spAutoFit/>
          </a:bodyPr>
          <a:lstStyle/>
          <a:p>
            <a:pPr marL="171450" lvl="0" indent="-171450" algn="just">
              <a:buSzPts val="1000"/>
              <a:buFont typeface="Arial" panose="020B0604020202020204" pitchFamily="34" charset="0"/>
              <a:buChar char="•"/>
              <a:tabLst>
                <a:tab pos="228600" algn="l"/>
                <a:tab pos="4572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Recycling of tile offcuts into the production cycle to reduce solid waste.</a:t>
            </a:r>
          </a:p>
          <a:p>
            <a:pPr marL="171450" lvl="0" indent="-171450" algn="just">
              <a:buSzPts val="1000"/>
              <a:buFont typeface="Arial" panose="020B0604020202020204" pitchFamily="34" charset="0"/>
              <a:buChar char="•"/>
              <a:tabLst>
                <a:tab pos="228600" algn="l"/>
                <a:tab pos="4572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Installation of dust-control and air-filtration systems to minimise air pollution.</a:t>
            </a:r>
          </a:p>
          <a:p>
            <a:pPr marL="171450" lvl="0" indent="-171450" algn="just">
              <a:buSzPts val="1000"/>
              <a:buFont typeface="Arial" panose="020B0604020202020204" pitchFamily="34" charset="0"/>
              <a:buChar char="•"/>
              <a:tabLst>
                <a:tab pos="228600" algn="l"/>
                <a:tab pos="4572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Water recycling systems for tile production and cooling processes.</a:t>
            </a:r>
          </a:p>
          <a:p>
            <a:pPr marL="171450" lvl="0" indent="-171450" algn="just">
              <a:buSzPts val="1000"/>
              <a:buFont typeface="Arial" panose="020B0604020202020204" pitchFamily="34" charset="0"/>
              <a:buChar char="•"/>
              <a:tabLst>
                <a:tab pos="2286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Promotion of sustainable packaging and responsible resource management practices.</a:t>
            </a:r>
          </a:p>
          <a:p>
            <a:pPr marL="171450" lvl="0" indent="-171450" algn="just">
              <a:buSzPts val="1000"/>
              <a:buFont typeface="Arial" panose="020B0604020202020204" pitchFamily="34" charset="0"/>
              <a:buChar char="•"/>
              <a:tabLst>
                <a:tab pos="228600" algn="l"/>
              </a:tabLst>
            </a:pPr>
            <a:r>
              <a:rPr lang="en-NG" sz="1200" b="1" kern="100" dirty="0">
                <a:effectLst/>
                <a:latin typeface="Mark Pro" panose="020B0504020201010104" pitchFamily="34" charset="0"/>
                <a:ea typeface="Aptos" panose="020B0004020202020204" pitchFamily="34" charset="0"/>
                <a:cs typeface="Times New Roman" panose="02020603050405020304" pitchFamily="18" charset="0"/>
              </a:rPr>
              <a:t>Compliance with national environmental regulations.</a:t>
            </a:r>
          </a:p>
        </p:txBody>
      </p:sp>
      <p:pic>
        <p:nvPicPr>
          <p:cNvPr id="4098" name="Picture 2" descr="LEDCo logo">
            <a:extLst>
              <a:ext uri="{FF2B5EF4-FFF2-40B4-BE49-F238E27FC236}">
                <a16:creationId xmlns:a16="http://schemas.microsoft.com/office/drawing/2014/main" id="{8E019BCB-C3E6-5A05-8B6B-992E0FF912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841" y="5138569"/>
            <a:ext cx="2203177" cy="4587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58ECF84-0FA9-51FD-93C4-8A51F707FE47}"/>
              </a:ext>
            </a:extLst>
          </p:cNvPr>
          <p:cNvSpPr txBox="1"/>
          <p:nvPr/>
        </p:nvSpPr>
        <p:spPr>
          <a:xfrm>
            <a:off x="3011386" y="4791455"/>
            <a:ext cx="7540847" cy="1353447"/>
          </a:xfrm>
          <a:prstGeom prst="rect">
            <a:avLst/>
          </a:prstGeom>
          <a:noFill/>
        </p:spPr>
        <p:txBody>
          <a:bodyPr wrap="square">
            <a:spAutoFit/>
          </a:bodyPr>
          <a:lstStyle/>
          <a:p>
            <a:pPr marL="171450" indent="-171450" algn="just">
              <a:lnSpc>
                <a:spcPct val="115000"/>
              </a:lnSpc>
              <a:buFont typeface="Arial" panose="020B0604020202020204" pitchFamily="34" charset="0"/>
              <a:buChar char="•"/>
            </a:pPr>
            <a:r>
              <a:rPr lang="en-GB" sz="1200" b="1" kern="100" dirty="0">
                <a:latin typeface="Mark Pro" panose="020B0504020201010104" pitchFamily="34" charset="0"/>
                <a:cs typeface="Times New Roman" panose="02020603050405020304" pitchFamily="18" charset="0"/>
              </a:rPr>
              <a:t>LEDCo’s NightSUN all-in-one solar luminaire demonstrates LEDCo’s commitment to environmentally responsible innovation by delivering zero-emission, energy-efficient lighting for businesses, streets and public spaces. </a:t>
            </a:r>
          </a:p>
          <a:p>
            <a:pPr marL="171450" indent="-171450" algn="just">
              <a:lnSpc>
                <a:spcPct val="115000"/>
              </a:lnSpc>
              <a:buFont typeface="Arial" panose="020B0604020202020204" pitchFamily="34" charset="0"/>
              <a:buChar char="•"/>
            </a:pPr>
            <a:r>
              <a:rPr lang="en-GB" sz="1200" b="1" kern="100" dirty="0">
                <a:latin typeface="Mark Pro" panose="020B0504020201010104" pitchFamily="34" charset="0"/>
                <a:cs typeface="Times New Roman" panose="02020603050405020304" pitchFamily="18" charset="0"/>
              </a:rPr>
              <a:t>Its durable, low-maintenance design minimizes waste and operational costs over time, </a:t>
            </a:r>
          </a:p>
          <a:p>
            <a:pPr marL="171450" indent="-171450" algn="just">
              <a:lnSpc>
                <a:spcPct val="115000"/>
              </a:lnSpc>
              <a:buFont typeface="Arial" panose="020B0604020202020204" pitchFamily="34" charset="0"/>
              <a:buChar char="•"/>
            </a:pPr>
            <a:r>
              <a:rPr lang="en-GB" sz="1200" b="1" kern="100" dirty="0">
                <a:latin typeface="Mark Pro" panose="020B0504020201010104" pitchFamily="34" charset="0"/>
                <a:cs typeface="Times New Roman" panose="02020603050405020304" pitchFamily="18" charset="0"/>
              </a:rPr>
              <a:t>Through public-private partnerships with Federal, State, and Local Governments, LEDCo aims to promote clean </a:t>
            </a:r>
            <a:r>
              <a:rPr lang="en-GB" sz="1200" b="1" kern="100" dirty="0">
                <a:effectLst/>
                <a:latin typeface="Mark Pro" panose="020B0504020201010104" pitchFamily="34" charset="0"/>
                <a:ea typeface="Aptos" panose="020B0004020202020204" pitchFamily="34" charset="0"/>
                <a:cs typeface="Times New Roman" panose="02020603050405020304" pitchFamily="18" charset="0"/>
              </a:rPr>
              <a:t>energy adoption, enhance public safety, and drive greener economic growth.</a:t>
            </a:r>
            <a:endParaRPr lang="en-NG" sz="12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5" name="Picture 14">
            <a:extLst>
              <a:ext uri="{FF2B5EF4-FFF2-40B4-BE49-F238E27FC236}">
                <a16:creationId xmlns:a16="http://schemas.microsoft.com/office/drawing/2014/main" id="{1A4CB079-3370-C7D6-97D7-FB912E58A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3" y="200"/>
            <a:ext cx="508000" cy="673735"/>
          </a:xfrm>
          <a:prstGeom prst="rect">
            <a:avLst/>
          </a:prstGeom>
        </p:spPr>
      </p:pic>
      <p:pic>
        <p:nvPicPr>
          <p:cNvPr id="2" name="Picture 1">
            <a:extLst>
              <a:ext uri="{FF2B5EF4-FFF2-40B4-BE49-F238E27FC236}">
                <a16:creationId xmlns:a16="http://schemas.microsoft.com/office/drawing/2014/main" id="{E8471DE2-4B80-774C-7996-6C98A1BB2C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2371" y="29472"/>
            <a:ext cx="2229629" cy="233164"/>
          </a:xfrm>
          <a:prstGeom prst="rect">
            <a:avLst/>
          </a:prstGeom>
        </p:spPr>
      </p:pic>
    </p:spTree>
    <p:extLst>
      <p:ext uri="{BB962C8B-B14F-4D97-AF65-F5344CB8AC3E}">
        <p14:creationId xmlns:p14="http://schemas.microsoft.com/office/powerpoint/2010/main" val="2369756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477</TotalTime>
  <Words>807</Words>
  <Application>Microsoft Office PowerPoint</Application>
  <PresentationFormat>Widescreen</PresentationFormat>
  <Paragraphs>85</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Aptos Display</vt:lpstr>
      <vt:lpstr>Arial</vt:lpstr>
      <vt:lpstr>Mark Pro</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Dotun Akinrefon</dc:creator>
  <cp:lastModifiedBy>Olaoluwa Adejumo</cp:lastModifiedBy>
  <cp:revision>1</cp:revision>
  <dcterms:created xsi:type="dcterms:W3CDTF">2026-03-02T11:16:29Z</dcterms:created>
  <dcterms:modified xsi:type="dcterms:W3CDTF">2026-03-04T08:40:56Z</dcterms:modified>
</cp:coreProperties>
</file>